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90" r:id="rId3"/>
    <p:sldId id="300" r:id="rId4"/>
    <p:sldId id="272" r:id="rId5"/>
    <p:sldId id="279" r:id="rId6"/>
    <p:sldId id="306" r:id="rId7"/>
    <p:sldId id="274" r:id="rId8"/>
    <p:sldId id="314" r:id="rId9"/>
    <p:sldId id="307" r:id="rId10"/>
    <p:sldId id="311" r:id="rId11"/>
    <p:sldId id="313" r:id="rId12"/>
    <p:sldId id="260" r:id="rId13"/>
    <p:sldId id="264" r:id="rId14"/>
    <p:sldId id="309" r:id="rId15"/>
    <p:sldId id="297" r:id="rId16"/>
    <p:sldId id="317" r:id="rId17"/>
    <p:sldId id="310" r:id="rId18"/>
    <p:sldId id="315" r:id="rId19"/>
    <p:sldId id="316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2DF3"/>
    <a:srgbClr val="001E46"/>
    <a:srgbClr val="92D050"/>
    <a:srgbClr val="F00041"/>
    <a:srgbClr val="B2B2B2"/>
    <a:srgbClr val="FFE5EC"/>
    <a:srgbClr val="D85063"/>
    <a:srgbClr val="E488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1" autoAdjust="0"/>
    <p:restoredTop sz="95332" autoAdjust="0"/>
  </p:normalViewPr>
  <p:slideViewPr>
    <p:cSldViewPr snapToGrid="0" snapToObjects="1" showGuides="1">
      <p:cViewPr varScale="1">
        <p:scale>
          <a:sx n="80" d="100"/>
          <a:sy n="80" d="100"/>
        </p:scale>
        <p:origin x="725" y="62"/>
      </p:cViewPr>
      <p:guideLst>
        <p:guide orient="horz" pos="2115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5" d="100"/>
          <a:sy n="65" d="100"/>
        </p:scale>
        <p:origin x="3082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bhoonah\Documents\1.%20Th&#232;se\Mod&#233;lisation\Emission%20and%20concentration%20calculation\Results\gypsum_with_occupan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-eleves.mines-paristech.local\Users\rbhoonah\Documents\Mod&#233;lisations\Petit%20Ballon\Graphiques%20final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741596311887029"/>
          <c:y val="3.5261743269775617E-2"/>
          <c:w val="0.75705032845634024"/>
          <c:h val="0.7399666552938472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3B2DF3"/>
            </a:solidFill>
            <a:ln>
              <a:noFill/>
            </a:ln>
            <a:effectLst/>
          </c:spPr>
          <c:invertIfNegative val="0"/>
          <c:cat>
            <c:strRef>
              <c:f>Sheet1!$E$33:$E$35</c:f>
              <c:strCache>
                <c:ptCount val="3"/>
                <c:pt idx="0">
                  <c:v>Plaque de plâtre</c:v>
                </c:pt>
                <c:pt idx="1">
                  <c:v>Exposition aux polluants (3)</c:v>
                </c:pt>
                <c:pt idx="2">
                  <c:v>ACV bureau type (4)</c:v>
                </c:pt>
              </c:strCache>
            </c:strRef>
          </c:cat>
          <c:val>
            <c:numRef>
              <c:f>Sheet1!$F$33:$F$35</c:f>
              <c:numCache>
                <c:formatCode>0.00E+00</c:formatCode>
                <c:ptCount val="3"/>
                <c:pt idx="0">
                  <c:v>2.5600000000000001E-6</c:v>
                </c:pt>
                <c:pt idx="1">
                  <c:v>1.0999999999999999E-2</c:v>
                </c:pt>
                <c:pt idx="2" formatCode="General">
                  <c:v>2.2799999999999999E-3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74-4358-9918-86745E80E0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1052304"/>
        <c:axId val="201050992"/>
      </c:barChart>
      <c:catAx>
        <c:axId val="201052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01050992"/>
        <c:crossesAt val="1"/>
        <c:auto val="1"/>
        <c:lblAlgn val="ctr"/>
        <c:lblOffset val="100"/>
        <c:noMultiLvlLbl val="0"/>
      </c:catAx>
      <c:valAx>
        <c:axId val="201050992"/>
        <c:scaling>
          <c:logBase val="10"/>
          <c:orientation val="minMax"/>
          <c:max val="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400" dirty="0"/>
                  <a:t>Impacts (</a:t>
                </a:r>
                <a:r>
                  <a:rPr lang="fr-FR" sz="1400" dirty="0" smtClean="0"/>
                  <a:t>DALY/personne/an</a:t>
                </a:r>
                <a:r>
                  <a:rPr lang="fr-FR" sz="1400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01052304"/>
        <c:crosses val="autoZero"/>
        <c:crossBetween val="between"/>
        <c:majorUnit val="10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07623084244987E-2"/>
          <c:y val="3.3568714822834321E-2"/>
          <c:w val="0.87411451457420808"/>
          <c:h val="0.73151179602716543"/>
        </c:manualLayout>
      </c:layout>
      <c:scatterChart>
        <c:scatterStyle val="smoothMarker"/>
        <c:varyColors val="0"/>
        <c:ser>
          <c:idx val="1"/>
          <c:order val="0"/>
          <c:tx>
            <c:strRef>
              <c:f>'[Graphiques finales.xlsx]Max emis'!$C$1</c:f>
              <c:strCache>
                <c:ptCount val="1"/>
                <c:pt idx="0">
                  <c:v>surface - m-o-p-XYLENE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xVal>
            <c:numRef>
              <c:f>'[Graphiques finales.xlsx]Max emis'!$A$2:$A$1010</c:f>
              <c:numCache>
                <c:formatCode>General</c:formatCode>
                <c:ptCount val="1009"/>
                <c:pt idx="0">
                  <c:v>6.9375619425173472E-3</c:v>
                </c:pt>
                <c:pt idx="1">
                  <c:v>1.3875123885034689E-2</c:v>
                </c:pt>
                <c:pt idx="2">
                  <c:v>2.0812685827552031E-2</c:v>
                </c:pt>
                <c:pt idx="3">
                  <c:v>2.7750247770069413E-2</c:v>
                </c:pt>
                <c:pt idx="4">
                  <c:v>3.468780971258674E-2</c:v>
                </c:pt>
                <c:pt idx="5">
                  <c:v>4.1625371655104056E-2</c:v>
                </c:pt>
                <c:pt idx="6">
                  <c:v>4.8562933597621441E-2</c:v>
                </c:pt>
                <c:pt idx="7">
                  <c:v>5.5500495540138792E-2</c:v>
                </c:pt>
                <c:pt idx="8">
                  <c:v>6.2438057482656094E-2</c:v>
                </c:pt>
                <c:pt idx="9">
                  <c:v>6.9375619425173479E-2</c:v>
                </c:pt>
                <c:pt idx="10">
                  <c:v>7.6313181367690774E-2</c:v>
                </c:pt>
                <c:pt idx="11">
                  <c:v>8.3250743310208208E-2</c:v>
                </c:pt>
                <c:pt idx="12">
                  <c:v>9.0188305252725476E-2</c:v>
                </c:pt>
                <c:pt idx="13">
                  <c:v>9.7125867195242938E-2</c:v>
                </c:pt>
                <c:pt idx="14">
                  <c:v>0.10406342913776018</c:v>
                </c:pt>
                <c:pt idx="15">
                  <c:v>0.11100099108027753</c:v>
                </c:pt>
                <c:pt idx="16">
                  <c:v>0.11793855302279488</c:v>
                </c:pt>
                <c:pt idx="17">
                  <c:v>0.12487611496531227</c:v>
                </c:pt>
                <c:pt idx="18">
                  <c:v>0.13181367690782958</c:v>
                </c:pt>
                <c:pt idx="19">
                  <c:v>0.13875123885034701</c:v>
                </c:pt>
                <c:pt idx="20">
                  <c:v>0.14568880079286436</c:v>
                </c:pt>
                <c:pt idx="21">
                  <c:v>0.15262636273538172</c:v>
                </c:pt>
                <c:pt idx="22">
                  <c:v>0.15956392467789907</c:v>
                </c:pt>
                <c:pt idx="23">
                  <c:v>0.16650148662041642</c:v>
                </c:pt>
                <c:pt idx="24">
                  <c:v>0.17343904856293393</c:v>
                </c:pt>
                <c:pt idx="25">
                  <c:v>0.18037661050545103</c:v>
                </c:pt>
                <c:pt idx="26">
                  <c:v>0.18731417244796852</c:v>
                </c:pt>
                <c:pt idx="27">
                  <c:v>0.19425173439048574</c:v>
                </c:pt>
                <c:pt idx="28">
                  <c:v>0.20118929633300309</c:v>
                </c:pt>
                <c:pt idx="29">
                  <c:v>0.20812685827552038</c:v>
                </c:pt>
                <c:pt idx="30">
                  <c:v>0.21506442021803779</c:v>
                </c:pt>
                <c:pt idx="31">
                  <c:v>0.22200198216055514</c:v>
                </c:pt>
                <c:pt idx="32">
                  <c:v>0.22893954410307249</c:v>
                </c:pt>
                <c:pt idx="33">
                  <c:v>0.23587710604558976</c:v>
                </c:pt>
                <c:pt idx="34">
                  <c:v>0.24281466798810719</c:v>
                </c:pt>
                <c:pt idx="35">
                  <c:v>0.24975222993062454</c:v>
                </c:pt>
                <c:pt idx="36">
                  <c:v>0.25668979187314206</c:v>
                </c:pt>
                <c:pt idx="37">
                  <c:v>0.26362735381565938</c:v>
                </c:pt>
                <c:pt idx="38">
                  <c:v>0.27056491575817671</c:v>
                </c:pt>
                <c:pt idx="39">
                  <c:v>0.27750247770069403</c:v>
                </c:pt>
                <c:pt idx="40">
                  <c:v>0.28444003964321118</c:v>
                </c:pt>
                <c:pt idx="41">
                  <c:v>0.29137760158572867</c:v>
                </c:pt>
                <c:pt idx="42">
                  <c:v>0.29831516352824616</c:v>
                </c:pt>
                <c:pt idx="43">
                  <c:v>0.30525272547076332</c:v>
                </c:pt>
                <c:pt idx="44">
                  <c:v>0.31219028741328048</c:v>
                </c:pt>
                <c:pt idx="45">
                  <c:v>0.31912784935579797</c:v>
                </c:pt>
                <c:pt idx="46">
                  <c:v>0.32606541129831534</c:v>
                </c:pt>
                <c:pt idx="47">
                  <c:v>0.33300297324083294</c:v>
                </c:pt>
                <c:pt idx="48">
                  <c:v>0.33994053518335005</c:v>
                </c:pt>
                <c:pt idx="49">
                  <c:v>0.34687809712586753</c:v>
                </c:pt>
                <c:pt idx="50">
                  <c:v>0.35381565906838441</c:v>
                </c:pt>
                <c:pt idx="51">
                  <c:v>0.36075322101090185</c:v>
                </c:pt>
                <c:pt idx="52">
                  <c:v>0.36769078295341923</c:v>
                </c:pt>
                <c:pt idx="53">
                  <c:v>0.37462834489593638</c:v>
                </c:pt>
                <c:pt idx="54">
                  <c:v>0.38156590683845393</c:v>
                </c:pt>
                <c:pt idx="55">
                  <c:v>0.38850346878097136</c:v>
                </c:pt>
                <c:pt idx="56">
                  <c:v>0.39544103072348835</c:v>
                </c:pt>
                <c:pt idx="57">
                  <c:v>0.4023785926660059</c:v>
                </c:pt>
                <c:pt idx="58">
                  <c:v>0.409316154608523</c:v>
                </c:pt>
                <c:pt idx="59">
                  <c:v>0.41625371655104026</c:v>
                </c:pt>
                <c:pt idx="60">
                  <c:v>0.42319127849355764</c:v>
                </c:pt>
                <c:pt idx="61">
                  <c:v>0.43012884043607497</c:v>
                </c:pt>
                <c:pt idx="62">
                  <c:v>0.43706640237859251</c:v>
                </c:pt>
                <c:pt idx="63">
                  <c:v>0.44400396432110961</c:v>
                </c:pt>
                <c:pt idx="64">
                  <c:v>0.45094152626362694</c:v>
                </c:pt>
                <c:pt idx="65">
                  <c:v>0.45787908820614431</c:v>
                </c:pt>
                <c:pt idx="66">
                  <c:v>0.46481665014866186</c:v>
                </c:pt>
                <c:pt idx="67">
                  <c:v>0.47175421209117879</c:v>
                </c:pt>
                <c:pt idx="68">
                  <c:v>0.47869177403369628</c:v>
                </c:pt>
                <c:pt idx="69">
                  <c:v>0.48562933597621372</c:v>
                </c:pt>
                <c:pt idx="70">
                  <c:v>0.49256689791873115</c:v>
                </c:pt>
                <c:pt idx="71">
                  <c:v>0.49950445986124842</c:v>
                </c:pt>
                <c:pt idx="72">
                  <c:v>0.50644202180376519</c:v>
                </c:pt>
                <c:pt idx="73">
                  <c:v>0.51337958374628256</c:v>
                </c:pt>
                <c:pt idx="74">
                  <c:v>0.52031714568880028</c:v>
                </c:pt>
                <c:pt idx="75">
                  <c:v>0.52725470763131754</c:v>
                </c:pt>
                <c:pt idx="76">
                  <c:v>0.53419226957383503</c:v>
                </c:pt>
                <c:pt idx="77">
                  <c:v>0.54112983151635263</c:v>
                </c:pt>
                <c:pt idx="78">
                  <c:v>0.54806739345886979</c:v>
                </c:pt>
                <c:pt idx="79">
                  <c:v>0.5550049554013875</c:v>
                </c:pt>
                <c:pt idx="80">
                  <c:v>0.56194251734390488</c:v>
                </c:pt>
                <c:pt idx="81">
                  <c:v>0.56888007928642192</c:v>
                </c:pt>
                <c:pt idx="82">
                  <c:v>0.5758176412289393</c:v>
                </c:pt>
                <c:pt idx="83">
                  <c:v>0.58275520317145668</c:v>
                </c:pt>
                <c:pt idx="84">
                  <c:v>0.58969276511397406</c:v>
                </c:pt>
                <c:pt idx="85">
                  <c:v>0.59663032705649144</c:v>
                </c:pt>
                <c:pt idx="86">
                  <c:v>0.60356788899900859</c:v>
                </c:pt>
                <c:pt idx="87">
                  <c:v>0.61050545094152653</c:v>
                </c:pt>
                <c:pt idx="88">
                  <c:v>0.61744301288404402</c:v>
                </c:pt>
                <c:pt idx="89">
                  <c:v>0.62438057482656062</c:v>
                </c:pt>
                <c:pt idx="90">
                  <c:v>0.63131813676907866</c:v>
                </c:pt>
                <c:pt idx="91">
                  <c:v>0.63825569871159604</c:v>
                </c:pt>
                <c:pt idx="92">
                  <c:v>0.64519326065411375</c:v>
                </c:pt>
                <c:pt idx="93">
                  <c:v>0.65213082259663091</c:v>
                </c:pt>
                <c:pt idx="94">
                  <c:v>0.65906838453914784</c:v>
                </c:pt>
                <c:pt idx="95">
                  <c:v>0.66600594648166556</c:v>
                </c:pt>
                <c:pt idx="96">
                  <c:v>0.67294350842418327</c:v>
                </c:pt>
                <c:pt idx="97">
                  <c:v>0.67988107036670065</c:v>
                </c:pt>
                <c:pt idx="98">
                  <c:v>0.68681863230921791</c:v>
                </c:pt>
                <c:pt idx="99">
                  <c:v>0.69375619425173451</c:v>
                </c:pt>
                <c:pt idx="100">
                  <c:v>0.70069375619425245</c:v>
                </c:pt>
                <c:pt idx="101">
                  <c:v>0.7076313181367696</c:v>
                </c:pt>
                <c:pt idx="102">
                  <c:v>0.71456888007928687</c:v>
                </c:pt>
                <c:pt idx="103">
                  <c:v>0.72150644202180425</c:v>
                </c:pt>
                <c:pt idx="104">
                  <c:v>0.72844400396432163</c:v>
                </c:pt>
                <c:pt idx="105">
                  <c:v>0.73538156590683867</c:v>
                </c:pt>
                <c:pt idx="106">
                  <c:v>0.74231912784935639</c:v>
                </c:pt>
                <c:pt idx="107">
                  <c:v>0.74925668979187376</c:v>
                </c:pt>
                <c:pt idx="108">
                  <c:v>0.75619425173439159</c:v>
                </c:pt>
                <c:pt idx="109">
                  <c:v>0.76313181367690897</c:v>
                </c:pt>
                <c:pt idx="110">
                  <c:v>0.77006937561942623</c:v>
                </c:pt>
                <c:pt idx="111">
                  <c:v>0.77700693756194361</c:v>
                </c:pt>
                <c:pt idx="112">
                  <c:v>0.78394449950446099</c:v>
                </c:pt>
                <c:pt idx="113">
                  <c:v>0.7908820614469777</c:v>
                </c:pt>
                <c:pt idx="114">
                  <c:v>0.79781962338949586</c:v>
                </c:pt>
                <c:pt idx="115">
                  <c:v>0.80475718533201257</c:v>
                </c:pt>
                <c:pt idx="116">
                  <c:v>0.81169474727453073</c:v>
                </c:pt>
                <c:pt idx="117">
                  <c:v>0.81863230921704722</c:v>
                </c:pt>
                <c:pt idx="118">
                  <c:v>0.82556987115956493</c:v>
                </c:pt>
                <c:pt idx="119">
                  <c:v>0.83250743310208264</c:v>
                </c:pt>
                <c:pt idx="120">
                  <c:v>0.83944499504460002</c:v>
                </c:pt>
                <c:pt idx="121">
                  <c:v>0.84638255698711706</c:v>
                </c:pt>
                <c:pt idx="122">
                  <c:v>0.85332011892963444</c:v>
                </c:pt>
                <c:pt idx="123">
                  <c:v>0.86025768087215149</c:v>
                </c:pt>
                <c:pt idx="124">
                  <c:v>0.86719524281466953</c:v>
                </c:pt>
                <c:pt idx="125">
                  <c:v>0.87413280475718669</c:v>
                </c:pt>
                <c:pt idx="126">
                  <c:v>0.88107036669970429</c:v>
                </c:pt>
                <c:pt idx="127">
                  <c:v>0.888007928642221</c:v>
                </c:pt>
                <c:pt idx="128">
                  <c:v>0.89494549058473905</c:v>
                </c:pt>
                <c:pt idx="129">
                  <c:v>0.90188305252725609</c:v>
                </c:pt>
                <c:pt idx="130">
                  <c:v>0.90882061446977425</c:v>
                </c:pt>
                <c:pt idx="131">
                  <c:v>0.91575817641229085</c:v>
                </c:pt>
                <c:pt idx="132">
                  <c:v>0.92269573835480889</c:v>
                </c:pt>
                <c:pt idx="133">
                  <c:v>0.92963330029732549</c:v>
                </c:pt>
                <c:pt idx="134">
                  <c:v>0.93657086223984332</c:v>
                </c:pt>
                <c:pt idx="135">
                  <c:v>0.94350842418236036</c:v>
                </c:pt>
                <c:pt idx="136">
                  <c:v>0.95044598612487818</c:v>
                </c:pt>
                <c:pt idx="137">
                  <c:v>0.95738354806739479</c:v>
                </c:pt>
                <c:pt idx="138">
                  <c:v>0.96432111000991261</c:v>
                </c:pt>
                <c:pt idx="139">
                  <c:v>0.97125867195242988</c:v>
                </c:pt>
                <c:pt idx="140">
                  <c:v>0.97819623389494725</c:v>
                </c:pt>
                <c:pt idx="141">
                  <c:v>0.98513379583746385</c:v>
                </c:pt>
                <c:pt idx="142">
                  <c:v>0.99207135777998201</c:v>
                </c:pt>
                <c:pt idx="143">
                  <c:v>0.99900891972249939</c:v>
                </c:pt>
                <c:pt idx="144">
                  <c:v>1.0059464816650168</c:v>
                </c:pt>
                <c:pt idx="145">
                  <c:v>1.0128840436075339</c:v>
                </c:pt>
                <c:pt idx="146">
                  <c:v>1.0198216055500502</c:v>
                </c:pt>
                <c:pt idx="147">
                  <c:v>1.0267591674925689</c:v>
                </c:pt>
                <c:pt idx="148">
                  <c:v>1.0336967294350858</c:v>
                </c:pt>
                <c:pt idx="149">
                  <c:v>1.040634291377603</c:v>
                </c:pt>
                <c:pt idx="150">
                  <c:v>1.0475718533201204</c:v>
                </c:pt>
                <c:pt idx="151">
                  <c:v>1.0545094152626378</c:v>
                </c:pt>
                <c:pt idx="152">
                  <c:v>1.0614469772051558</c:v>
                </c:pt>
                <c:pt idx="153">
                  <c:v>1.0683845391476738</c:v>
                </c:pt>
                <c:pt idx="154">
                  <c:v>1.0753221010901906</c:v>
                </c:pt>
                <c:pt idx="155">
                  <c:v>1.0822596630327086</c:v>
                </c:pt>
                <c:pt idx="156">
                  <c:v>1.0891972249752262</c:v>
                </c:pt>
                <c:pt idx="157">
                  <c:v>1.0961347869177427</c:v>
                </c:pt>
                <c:pt idx="158">
                  <c:v>1.1030723488602601</c:v>
                </c:pt>
                <c:pt idx="159">
                  <c:v>1.1100099108027781</c:v>
                </c:pt>
                <c:pt idx="160">
                  <c:v>1.1169474727452955</c:v>
                </c:pt>
                <c:pt idx="161">
                  <c:v>1.1238850346878129</c:v>
                </c:pt>
                <c:pt idx="162">
                  <c:v>1.13082259663033</c:v>
                </c:pt>
                <c:pt idx="163">
                  <c:v>1.137760158572847</c:v>
                </c:pt>
                <c:pt idx="164">
                  <c:v>1.1446977205153643</c:v>
                </c:pt>
                <c:pt idx="165">
                  <c:v>1.151635282457881</c:v>
                </c:pt>
                <c:pt idx="166">
                  <c:v>1.1585728444003998</c:v>
                </c:pt>
                <c:pt idx="167">
                  <c:v>1.1655104063429165</c:v>
                </c:pt>
                <c:pt idx="168">
                  <c:v>1.1724479682854347</c:v>
                </c:pt>
                <c:pt idx="169">
                  <c:v>1.1793855302279519</c:v>
                </c:pt>
                <c:pt idx="170">
                  <c:v>1.1863230921704679</c:v>
                </c:pt>
                <c:pt idx="171">
                  <c:v>1.1932606541129858</c:v>
                </c:pt>
                <c:pt idx="172">
                  <c:v>1.2001982160555034</c:v>
                </c:pt>
                <c:pt idx="173">
                  <c:v>1.2071357779980201</c:v>
                </c:pt>
                <c:pt idx="174">
                  <c:v>1.2140733399405381</c:v>
                </c:pt>
                <c:pt idx="175">
                  <c:v>1.2210109018830562</c:v>
                </c:pt>
                <c:pt idx="176">
                  <c:v>1.2279484638255729</c:v>
                </c:pt>
                <c:pt idx="177">
                  <c:v>1.2348860257680903</c:v>
                </c:pt>
                <c:pt idx="178">
                  <c:v>1.241823587710607</c:v>
                </c:pt>
                <c:pt idx="179">
                  <c:v>1.248761149653125</c:v>
                </c:pt>
                <c:pt idx="180">
                  <c:v>1.2556987115956417</c:v>
                </c:pt>
                <c:pt idx="181">
                  <c:v>1.2626362735381598</c:v>
                </c:pt>
                <c:pt idx="182">
                  <c:v>1.2695738354806765</c:v>
                </c:pt>
                <c:pt idx="183">
                  <c:v>1.2765113974231934</c:v>
                </c:pt>
                <c:pt idx="184">
                  <c:v>1.2834489593657121</c:v>
                </c:pt>
                <c:pt idx="185">
                  <c:v>1.2903865213082306</c:v>
                </c:pt>
                <c:pt idx="186">
                  <c:v>1.297324083250746</c:v>
                </c:pt>
                <c:pt idx="187">
                  <c:v>1.3042616451932638</c:v>
                </c:pt>
                <c:pt idx="188">
                  <c:v>1.3111992071357808</c:v>
                </c:pt>
                <c:pt idx="189">
                  <c:v>1.3181367690782995</c:v>
                </c:pt>
                <c:pt idx="190">
                  <c:v>1.3250743310208162</c:v>
                </c:pt>
                <c:pt idx="191">
                  <c:v>1.332011892963334</c:v>
                </c:pt>
                <c:pt idx="192">
                  <c:v>1.3389494549058509</c:v>
                </c:pt>
                <c:pt idx="193">
                  <c:v>1.3458870168483683</c:v>
                </c:pt>
                <c:pt idx="194">
                  <c:v>1.3528245787908857</c:v>
                </c:pt>
                <c:pt idx="195">
                  <c:v>1.3597621407334031</c:v>
                </c:pt>
                <c:pt idx="196">
                  <c:v>1.3666997026759198</c:v>
                </c:pt>
                <c:pt idx="197">
                  <c:v>1.373637264618438</c:v>
                </c:pt>
                <c:pt idx="198">
                  <c:v>1.3805748265609559</c:v>
                </c:pt>
                <c:pt idx="199">
                  <c:v>1.3875123885034726</c:v>
                </c:pt>
                <c:pt idx="200">
                  <c:v>1.39444995044599</c:v>
                </c:pt>
                <c:pt idx="201">
                  <c:v>1.4013875123885073</c:v>
                </c:pt>
                <c:pt idx="202">
                  <c:v>1.4083250743310247</c:v>
                </c:pt>
                <c:pt idx="203">
                  <c:v>1.4152626362735419</c:v>
                </c:pt>
                <c:pt idx="204">
                  <c:v>1.4222001982160595</c:v>
                </c:pt>
                <c:pt idx="205">
                  <c:v>1.4291377601585769</c:v>
                </c:pt>
                <c:pt idx="206">
                  <c:v>1.4360753221010942</c:v>
                </c:pt>
                <c:pt idx="207">
                  <c:v>1.4430128840436121</c:v>
                </c:pt>
                <c:pt idx="208">
                  <c:v>1.449950445986129</c:v>
                </c:pt>
                <c:pt idx="209">
                  <c:v>1.4568880079286464</c:v>
                </c:pt>
                <c:pt idx="210">
                  <c:v>1.4638255698711637</c:v>
                </c:pt>
                <c:pt idx="211">
                  <c:v>1.4707631318136811</c:v>
                </c:pt>
                <c:pt idx="212">
                  <c:v>1.4777006937561974</c:v>
                </c:pt>
                <c:pt idx="213">
                  <c:v>1.4846382556987159</c:v>
                </c:pt>
                <c:pt idx="214">
                  <c:v>1.4915758176412333</c:v>
                </c:pt>
                <c:pt idx="215">
                  <c:v>1.4985133795837513</c:v>
                </c:pt>
                <c:pt idx="216">
                  <c:v>1.5054509415262687</c:v>
                </c:pt>
                <c:pt idx="217">
                  <c:v>1.5123885034687865</c:v>
                </c:pt>
                <c:pt idx="218">
                  <c:v>1.5193260654113028</c:v>
                </c:pt>
                <c:pt idx="219">
                  <c:v>1.5262636273538202</c:v>
                </c:pt>
                <c:pt idx="220">
                  <c:v>1.5332011892963375</c:v>
                </c:pt>
                <c:pt idx="221">
                  <c:v>1.5401387512388549</c:v>
                </c:pt>
                <c:pt idx="222">
                  <c:v>1.5470763131813718</c:v>
                </c:pt>
                <c:pt idx="223">
                  <c:v>1.5540138751238901</c:v>
                </c:pt>
                <c:pt idx="224">
                  <c:v>1.560951437066407</c:v>
                </c:pt>
                <c:pt idx="225">
                  <c:v>1.5678889990089244</c:v>
                </c:pt>
                <c:pt idx="226">
                  <c:v>1.574826560951442</c:v>
                </c:pt>
                <c:pt idx="227">
                  <c:v>1.5817641228939592</c:v>
                </c:pt>
                <c:pt idx="228">
                  <c:v>1.5887016848364766</c:v>
                </c:pt>
                <c:pt idx="229">
                  <c:v>1.5956392467789933</c:v>
                </c:pt>
                <c:pt idx="230">
                  <c:v>1.6025768087215122</c:v>
                </c:pt>
                <c:pt idx="231">
                  <c:v>1.609514370664028</c:v>
                </c:pt>
                <c:pt idx="232">
                  <c:v>1.6164519326065467</c:v>
                </c:pt>
                <c:pt idx="233">
                  <c:v>1.6233894945490634</c:v>
                </c:pt>
                <c:pt idx="234">
                  <c:v>1.6303270564915815</c:v>
                </c:pt>
                <c:pt idx="235">
                  <c:v>1.6372646184340971</c:v>
                </c:pt>
                <c:pt idx="236">
                  <c:v>1.6442021803766165</c:v>
                </c:pt>
                <c:pt idx="237">
                  <c:v>1.6511397423191319</c:v>
                </c:pt>
                <c:pt idx="238">
                  <c:v>1.6580773042616515</c:v>
                </c:pt>
                <c:pt idx="239">
                  <c:v>1.6650148662041677</c:v>
                </c:pt>
                <c:pt idx="240">
                  <c:v>1.6719524281466858</c:v>
                </c:pt>
                <c:pt idx="241">
                  <c:v>1.6788899900892025</c:v>
                </c:pt>
                <c:pt idx="242">
                  <c:v>1.6858275520317201</c:v>
                </c:pt>
                <c:pt idx="243">
                  <c:v>1.6927651139742379</c:v>
                </c:pt>
                <c:pt idx="244">
                  <c:v>1.6997026759167553</c:v>
                </c:pt>
                <c:pt idx="245">
                  <c:v>1.7066402378592718</c:v>
                </c:pt>
                <c:pt idx="246">
                  <c:v>1.71357779980179</c:v>
                </c:pt>
                <c:pt idx="247">
                  <c:v>1.7205153617443067</c:v>
                </c:pt>
                <c:pt idx="248">
                  <c:v>1.727452923686825</c:v>
                </c:pt>
                <c:pt idx="249">
                  <c:v>1.7343904856293408</c:v>
                </c:pt>
                <c:pt idx="250">
                  <c:v>1.7413280475718582</c:v>
                </c:pt>
                <c:pt idx="251">
                  <c:v>1.7482656095143758</c:v>
                </c:pt>
                <c:pt idx="252">
                  <c:v>1.7552031714568941</c:v>
                </c:pt>
                <c:pt idx="253">
                  <c:v>1.762140733399411</c:v>
                </c:pt>
                <c:pt idx="254">
                  <c:v>1.7690782953419277</c:v>
                </c:pt>
                <c:pt idx="255">
                  <c:v>1.7760158572844458</c:v>
                </c:pt>
                <c:pt idx="256">
                  <c:v>1.7829534192269638</c:v>
                </c:pt>
                <c:pt idx="257">
                  <c:v>1.7898909811694794</c:v>
                </c:pt>
                <c:pt idx="258">
                  <c:v>1.7968285431119979</c:v>
                </c:pt>
                <c:pt idx="259">
                  <c:v>1.8037661050545146</c:v>
                </c:pt>
                <c:pt idx="260">
                  <c:v>1.8107036669970327</c:v>
                </c:pt>
                <c:pt idx="261">
                  <c:v>1.8176412289395498</c:v>
                </c:pt>
                <c:pt idx="262">
                  <c:v>1.8245787908820674</c:v>
                </c:pt>
                <c:pt idx="263">
                  <c:v>1.8315163528245841</c:v>
                </c:pt>
                <c:pt idx="264">
                  <c:v>1.8384539147671028</c:v>
                </c:pt>
                <c:pt idx="265">
                  <c:v>1.8453914767096196</c:v>
                </c:pt>
                <c:pt idx="266">
                  <c:v>1.8523290386521363</c:v>
                </c:pt>
                <c:pt idx="267">
                  <c:v>1.8592666005946534</c:v>
                </c:pt>
                <c:pt idx="268">
                  <c:v>1.8662041625371717</c:v>
                </c:pt>
                <c:pt idx="269">
                  <c:v>1.8731417244796891</c:v>
                </c:pt>
                <c:pt idx="270">
                  <c:v>1.8800792864222065</c:v>
                </c:pt>
                <c:pt idx="271">
                  <c:v>1.8870168483647241</c:v>
                </c:pt>
                <c:pt idx="272">
                  <c:v>1.8939544103072412</c:v>
                </c:pt>
                <c:pt idx="273">
                  <c:v>1.9008919722497586</c:v>
                </c:pt>
                <c:pt idx="274">
                  <c:v>1.907829534192276</c:v>
                </c:pt>
                <c:pt idx="275">
                  <c:v>1.9147670961347933</c:v>
                </c:pt>
                <c:pt idx="276">
                  <c:v>1.9217046580773096</c:v>
                </c:pt>
                <c:pt idx="277">
                  <c:v>1.9286422200198281</c:v>
                </c:pt>
                <c:pt idx="278">
                  <c:v>1.9355797819623455</c:v>
                </c:pt>
                <c:pt idx="279">
                  <c:v>1.9425173439048635</c:v>
                </c:pt>
                <c:pt idx="280">
                  <c:v>1.9494549058473802</c:v>
                </c:pt>
                <c:pt idx="281">
                  <c:v>1.9563924677898981</c:v>
                </c:pt>
                <c:pt idx="282">
                  <c:v>1.9633300297324157</c:v>
                </c:pt>
                <c:pt idx="283">
                  <c:v>1.970267591674933</c:v>
                </c:pt>
                <c:pt idx="284">
                  <c:v>1.97720515361745</c:v>
                </c:pt>
                <c:pt idx="285">
                  <c:v>1.9841427155599671</c:v>
                </c:pt>
                <c:pt idx="286">
                  <c:v>1.9910802775024838</c:v>
                </c:pt>
                <c:pt idx="287">
                  <c:v>1.9980178394450039</c:v>
                </c:pt>
                <c:pt idx="288">
                  <c:v>2.004955401387519</c:v>
                </c:pt>
                <c:pt idx="289">
                  <c:v>2.0118929633300349</c:v>
                </c:pt>
                <c:pt idx="290">
                  <c:v>2.0188305252725542</c:v>
                </c:pt>
                <c:pt idx="291">
                  <c:v>2.0257680872150705</c:v>
                </c:pt>
                <c:pt idx="292">
                  <c:v>2.0327056491575877</c:v>
                </c:pt>
                <c:pt idx="293">
                  <c:v>2.0396432111001035</c:v>
                </c:pt>
                <c:pt idx="294">
                  <c:v>2.0465807730426233</c:v>
                </c:pt>
                <c:pt idx="295">
                  <c:v>2.0535183349851387</c:v>
                </c:pt>
                <c:pt idx="296">
                  <c:v>2.0604558969276572</c:v>
                </c:pt>
                <c:pt idx="297">
                  <c:v>2.0673934588701757</c:v>
                </c:pt>
                <c:pt idx="298">
                  <c:v>2.0743310208126919</c:v>
                </c:pt>
                <c:pt idx="299">
                  <c:v>2.0812685827552078</c:v>
                </c:pt>
                <c:pt idx="300">
                  <c:v>2.0882061446977249</c:v>
                </c:pt>
                <c:pt idx="301">
                  <c:v>2.0951437066402421</c:v>
                </c:pt>
                <c:pt idx="302">
                  <c:v>2.102081268582761</c:v>
                </c:pt>
                <c:pt idx="303">
                  <c:v>2.1090188305252764</c:v>
                </c:pt>
                <c:pt idx="304">
                  <c:v>2.1159563924677935</c:v>
                </c:pt>
                <c:pt idx="305">
                  <c:v>2.1228939544103111</c:v>
                </c:pt>
                <c:pt idx="306">
                  <c:v>2.1298315163528292</c:v>
                </c:pt>
                <c:pt idx="307">
                  <c:v>2.136769078295345</c:v>
                </c:pt>
                <c:pt idx="308">
                  <c:v>2.1437066402378635</c:v>
                </c:pt>
                <c:pt idx="309">
                  <c:v>2.1506442021803802</c:v>
                </c:pt>
                <c:pt idx="310">
                  <c:v>2.1575817641228991</c:v>
                </c:pt>
                <c:pt idx="311">
                  <c:v>2.164519326065415</c:v>
                </c:pt>
                <c:pt idx="312">
                  <c:v>2.1714568880079312</c:v>
                </c:pt>
                <c:pt idx="313">
                  <c:v>2.1783944499504493</c:v>
                </c:pt>
                <c:pt idx="314">
                  <c:v>2.1853320118929669</c:v>
                </c:pt>
                <c:pt idx="315">
                  <c:v>2.1922695738354823</c:v>
                </c:pt>
                <c:pt idx="316">
                  <c:v>2.1992071357779994</c:v>
                </c:pt>
                <c:pt idx="317">
                  <c:v>2.2061446977205179</c:v>
                </c:pt>
                <c:pt idx="318">
                  <c:v>2.2130822596630342</c:v>
                </c:pt>
                <c:pt idx="319">
                  <c:v>2.2200198216055522</c:v>
                </c:pt>
                <c:pt idx="320">
                  <c:v>2.2269573835480667</c:v>
                </c:pt>
                <c:pt idx="321">
                  <c:v>2.2338949454905852</c:v>
                </c:pt>
                <c:pt idx="322">
                  <c:v>2.2408325074331032</c:v>
                </c:pt>
                <c:pt idx="323">
                  <c:v>2.2477700693756208</c:v>
                </c:pt>
                <c:pt idx="324">
                  <c:v>2.2547076313181371</c:v>
                </c:pt>
                <c:pt idx="325">
                  <c:v>2.2616451932606525</c:v>
                </c:pt>
                <c:pt idx="326">
                  <c:v>2.2685827552031723</c:v>
                </c:pt>
                <c:pt idx="327">
                  <c:v>2.2755203171456881</c:v>
                </c:pt>
                <c:pt idx="328">
                  <c:v>2.282457879088204</c:v>
                </c:pt>
                <c:pt idx="329">
                  <c:v>2.2893954410307238</c:v>
                </c:pt>
                <c:pt idx="330">
                  <c:v>2.2963330029732396</c:v>
                </c:pt>
                <c:pt idx="331">
                  <c:v>2.3032705649157572</c:v>
                </c:pt>
                <c:pt idx="332">
                  <c:v>2.3102081268582713</c:v>
                </c:pt>
                <c:pt idx="333">
                  <c:v>2.3171456888007897</c:v>
                </c:pt>
                <c:pt idx="334">
                  <c:v>2.3240832507433082</c:v>
                </c:pt>
                <c:pt idx="335">
                  <c:v>2.3310208126858241</c:v>
                </c:pt>
                <c:pt idx="336">
                  <c:v>2.3379583746283412</c:v>
                </c:pt>
                <c:pt idx="337">
                  <c:v>2.3448959365708584</c:v>
                </c:pt>
                <c:pt idx="338">
                  <c:v>2.3518334985133769</c:v>
                </c:pt>
                <c:pt idx="339">
                  <c:v>2.358771060455894</c:v>
                </c:pt>
                <c:pt idx="340">
                  <c:v>2.3657086223984107</c:v>
                </c:pt>
                <c:pt idx="341">
                  <c:v>2.3726461843409257</c:v>
                </c:pt>
                <c:pt idx="342">
                  <c:v>2.3795837462834455</c:v>
                </c:pt>
                <c:pt idx="343">
                  <c:v>2.386521308225964</c:v>
                </c:pt>
                <c:pt idx="344">
                  <c:v>2.3934588701684785</c:v>
                </c:pt>
                <c:pt idx="345">
                  <c:v>2.4003964321109983</c:v>
                </c:pt>
                <c:pt idx="346">
                  <c:v>2.4073339940535141</c:v>
                </c:pt>
                <c:pt idx="347">
                  <c:v>2.4142715559960326</c:v>
                </c:pt>
                <c:pt idx="348">
                  <c:v>2.4212091179385471</c:v>
                </c:pt>
                <c:pt idx="349">
                  <c:v>2.4281466798810647</c:v>
                </c:pt>
                <c:pt idx="350">
                  <c:v>2.4350842418235832</c:v>
                </c:pt>
                <c:pt idx="351">
                  <c:v>2.4420218037660999</c:v>
                </c:pt>
                <c:pt idx="352">
                  <c:v>2.4489593657086171</c:v>
                </c:pt>
                <c:pt idx="353">
                  <c:v>2.4558969276511338</c:v>
                </c:pt>
                <c:pt idx="354">
                  <c:v>2.46283448959365</c:v>
                </c:pt>
                <c:pt idx="355">
                  <c:v>2.4697720515361685</c:v>
                </c:pt>
                <c:pt idx="356">
                  <c:v>2.476709613478683</c:v>
                </c:pt>
                <c:pt idx="357">
                  <c:v>2.4836471754212028</c:v>
                </c:pt>
                <c:pt idx="358">
                  <c:v>2.49058473736372</c:v>
                </c:pt>
                <c:pt idx="359">
                  <c:v>2.4975222993062371</c:v>
                </c:pt>
                <c:pt idx="360">
                  <c:v>2.5044598612487543</c:v>
                </c:pt>
                <c:pt idx="361">
                  <c:v>2.5113974231912701</c:v>
                </c:pt>
                <c:pt idx="362">
                  <c:v>2.5183349851337877</c:v>
                </c:pt>
                <c:pt idx="363">
                  <c:v>2.5252725470763075</c:v>
                </c:pt>
                <c:pt idx="364">
                  <c:v>2.5322101090188198</c:v>
                </c:pt>
                <c:pt idx="365">
                  <c:v>2.5391476709613401</c:v>
                </c:pt>
                <c:pt idx="366">
                  <c:v>2.5460852329038568</c:v>
                </c:pt>
                <c:pt idx="367">
                  <c:v>2.5530227948463757</c:v>
                </c:pt>
                <c:pt idx="368">
                  <c:v>2.5599603567888907</c:v>
                </c:pt>
                <c:pt idx="369">
                  <c:v>2.5668979187314092</c:v>
                </c:pt>
                <c:pt idx="370">
                  <c:v>2.5738354806739245</c:v>
                </c:pt>
                <c:pt idx="371">
                  <c:v>2.5807730426164457</c:v>
                </c:pt>
                <c:pt idx="372">
                  <c:v>2.5877106045589602</c:v>
                </c:pt>
                <c:pt idx="373">
                  <c:v>2.5946481665014773</c:v>
                </c:pt>
                <c:pt idx="374">
                  <c:v>2.6015857284439958</c:v>
                </c:pt>
                <c:pt idx="375">
                  <c:v>2.6085232903865143</c:v>
                </c:pt>
                <c:pt idx="376">
                  <c:v>2.6154608523290288</c:v>
                </c:pt>
                <c:pt idx="377">
                  <c:v>2.622398414271546</c:v>
                </c:pt>
                <c:pt idx="378">
                  <c:v>2.6293359762140631</c:v>
                </c:pt>
                <c:pt idx="379">
                  <c:v>2.6362735381565803</c:v>
                </c:pt>
                <c:pt idx="380">
                  <c:v>2.6432111000990988</c:v>
                </c:pt>
                <c:pt idx="381">
                  <c:v>2.6501486620416146</c:v>
                </c:pt>
                <c:pt idx="382">
                  <c:v>2.6570862239841317</c:v>
                </c:pt>
                <c:pt idx="383">
                  <c:v>2.6640237859266502</c:v>
                </c:pt>
                <c:pt idx="384">
                  <c:v>2.6709613478691674</c:v>
                </c:pt>
                <c:pt idx="385">
                  <c:v>2.6778989098116828</c:v>
                </c:pt>
                <c:pt idx="386">
                  <c:v>2.6848364717542004</c:v>
                </c:pt>
                <c:pt idx="387">
                  <c:v>2.6917740336967175</c:v>
                </c:pt>
                <c:pt idx="388">
                  <c:v>2.6987115956392351</c:v>
                </c:pt>
                <c:pt idx="389">
                  <c:v>2.7056491575817518</c:v>
                </c:pt>
                <c:pt idx="390">
                  <c:v>2.7125867195242677</c:v>
                </c:pt>
                <c:pt idx="391">
                  <c:v>2.7195242814667875</c:v>
                </c:pt>
                <c:pt idx="392">
                  <c:v>2.7264618434093042</c:v>
                </c:pt>
                <c:pt idx="393">
                  <c:v>2.7333994053518205</c:v>
                </c:pt>
                <c:pt idx="394">
                  <c:v>2.7403369672943403</c:v>
                </c:pt>
                <c:pt idx="395">
                  <c:v>2.7472745292368552</c:v>
                </c:pt>
                <c:pt idx="396">
                  <c:v>2.7542120911793719</c:v>
                </c:pt>
                <c:pt idx="397">
                  <c:v>2.7611496531218878</c:v>
                </c:pt>
                <c:pt idx="398">
                  <c:v>2.768087215064408</c:v>
                </c:pt>
                <c:pt idx="399">
                  <c:v>2.7750247770069256</c:v>
                </c:pt>
                <c:pt idx="400">
                  <c:v>2.7819623389494406</c:v>
                </c:pt>
                <c:pt idx="401">
                  <c:v>2.7888999008919595</c:v>
                </c:pt>
                <c:pt idx="402">
                  <c:v>2.7958374628344762</c:v>
                </c:pt>
                <c:pt idx="403">
                  <c:v>2.802775024776992</c:v>
                </c:pt>
                <c:pt idx="404">
                  <c:v>2.8097125867195087</c:v>
                </c:pt>
                <c:pt idx="405">
                  <c:v>2.8166501486620263</c:v>
                </c:pt>
                <c:pt idx="406">
                  <c:v>2.8235877106045448</c:v>
                </c:pt>
                <c:pt idx="407">
                  <c:v>2.8305252725470611</c:v>
                </c:pt>
                <c:pt idx="408">
                  <c:v>2.8374628344895765</c:v>
                </c:pt>
                <c:pt idx="409">
                  <c:v>2.844400396432095</c:v>
                </c:pt>
                <c:pt idx="410">
                  <c:v>2.8513379583746135</c:v>
                </c:pt>
                <c:pt idx="411">
                  <c:v>2.8582755203171279</c:v>
                </c:pt>
                <c:pt idx="412">
                  <c:v>2.8652130822596464</c:v>
                </c:pt>
                <c:pt idx="413">
                  <c:v>2.8721506442021627</c:v>
                </c:pt>
                <c:pt idx="414">
                  <c:v>2.8790882061446794</c:v>
                </c:pt>
                <c:pt idx="415">
                  <c:v>2.8860257680871992</c:v>
                </c:pt>
                <c:pt idx="416">
                  <c:v>2.8929633300297128</c:v>
                </c:pt>
                <c:pt idx="417">
                  <c:v>2.8999008919722322</c:v>
                </c:pt>
                <c:pt idx="418">
                  <c:v>2.9068384539147467</c:v>
                </c:pt>
                <c:pt idx="419">
                  <c:v>2.9137760158572665</c:v>
                </c:pt>
                <c:pt idx="420">
                  <c:v>2.9207135777997841</c:v>
                </c:pt>
                <c:pt idx="421">
                  <c:v>2.9276511397423008</c:v>
                </c:pt>
                <c:pt idx="422">
                  <c:v>2.934588701684818</c:v>
                </c:pt>
                <c:pt idx="423">
                  <c:v>2.9415262636273369</c:v>
                </c:pt>
                <c:pt idx="424">
                  <c:v>2.9484638255698523</c:v>
                </c:pt>
                <c:pt idx="425">
                  <c:v>2.9554013875123695</c:v>
                </c:pt>
                <c:pt idx="426">
                  <c:v>2.9623389494548853</c:v>
                </c:pt>
                <c:pt idx="427">
                  <c:v>2.9692765113974042</c:v>
                </c:pt>
                <c:pt idx="428">
                  <c:v>2.9762140733399196</c:v>
                </c:pt>
                <c:pt idx="429">
                  <c:v>2.9831516352824394</c:v>
                </c:pt>
                <c:pt idx="430">
                  <c:v>2.9900891972249553</c:v>
                </c:pt>
                <c:pt idx="431">
                  <c:v>2.9970267591674746</c:v>
                </c:pt>
                <c:pt idx="432">
                  <c:v>3.0039643211099896</c:v>
                </c:pt>
                <c:pt idx="433">
                  <c:v>3.0109018830525072</c:v>
                </c:pt>
                <c:pt idx="434">
                  <c:v>3.0178394449950239</c:v>
                </c:pt>
                <c:pt idx="435">
                  <c:v>3.0247770069375424</c:v>
                </c:pt>
                <c:pt idx="436">
                  <c:v>3.0317145688800595</c:v>
                </c:pt>
                <c:pt idx="437">
                  <c:v>3.038652130822574</c:v>
                </c:pt>
                <c:pt idx="438">
                  <c:v>3.0455896927650938</c:v>
                </c:pt>
                <c:pt idx="439">
                  <c:v>3.052527254707611</c:v>
                </c:pt>
                <c:pt idx="440">
                  <c:v>3.0594648166501268</c:v>
                </c:pt>
                <c:pt idx="441">
                  <c:v>3.066402378592644</c:v>
                </c:pt>
                <c:pt idx="442">
                  <c:v>3.0733399405351611</c:v>
                </c:pt>
                <c:pt idx="443">
                  <c:v>3.0802775024776801</c:v>
                </c:pt>
                <c:pt idx="444">
                  <c:v>3.0872150644201954</c:v>
                </c:pt>
                <c:pt idx="445">
                  <c:v>3.0941526263627126</c:v>
                </c:pt>
                <c:pt idx="446">
                  <c:v>3.1010901883052298</c:v>
                </c:pt>
                <c:pt idx="447">
                  <c:v>3.1080277502477496</c:v>
                </c:pt>
                <c:pt idx="448">
                  <c:v>3.1149653121902627</c:v>
                </c:pt>
                <c:pt idx="449">
                  <c:v>3.1219028741327808</c:v>
                </c:pt>
                <c:pt idx="450">
                  <c:v>3.128840436075297</c:v>
                </c:pt>
                <c:pt idx="451">
                  <c:v>3.1357779980178155</c:v>
                </c:pt>
                <c:pt idx="452">
                  <c:v>3.1427155599603345</c:v>
                </c:pt>
                <c:pt idx="453">
                  <c:v>3.1496531219028485</c:v>
                </c:pt>
                <c:pt idx="454">
                  <c:v>3.156590683845367</c:v>
                </c:pt>
                <c:pt idx="455">
                  <c:v>3.1635282457878855</c:v>
                </c:pt>
                <c:pt idx="456">
                  <c:v>3.1704658077304013</c:v>
                </c:pt>
                <c:pt idx="457">
                  <c:v>3.1774033696729198</c:v>
                </c:pt>
                <c:pt idx="458">
                  <c:v>3.1843409316154356</c:v>
                </c:pt>
                <c:pt idx="459">
                  <c:v>3.1912784935579528</c:v>
                </c:pt>
                <c:pt idx="460">
                  <c:v>3.1982160555004699</c:v>
                </c:pt>
                <c:pt idx="461">
                  <c:v>3.2051536174429884</c:v>
                </c:pt>
                <c:pt idx="462">
                  <c:v>3.2120911793855043</c:v>
                </c:pt>
                <c:pt idx="463">
                  <c:v>3.2190287413280214</c:v>
                </c:pt>
                <c:pt idx="464">
                  <c:v>3.2259663032705386</c:v>
                </c:pt>
                <c:pt idx="465">
                  <c:v>3.2329038652130557</c:v>
                </c:pt>
                <c:pt idx="466">
                  <c:v>3.2398414271555729</c:v>
                </c:pt>
                <c:pt idx="467">
                  <c:v>3.2467789890980883</c:v>
                </c:pt>
                <c:pt idx="468">
                  <c:v>3.2537165510406085</c:v>
                </c:pt>
                <c:pt idx="469">
                  <c:v>3.2606541129831244</c:v>
                </c:pt>
                <c:pt idx="470">
                  <c:v>3.2675916749256437</c:v>
                </c:pt>
                <c:pt idx="471">
                  <c:v>3.2745292368681591</c:v>
                </c:pt>
                <c:pt idx="472">
                  <c:v>3.2814667988106776</c:v>
                </c:pt>
                <c:pt idx="473">
                  <c:v>3.2884043607531943</c:v>
                </c:pt>
                <c:pt idx="474">
                  <c:v>3.2953419226957101</c:v>
                </c:pt>
                <c:pt idx="475">
                  <c:v>3.3022794846382242</c:v>
                </c:pt>
                <c:pt idx="476">
                  <c:v>3.3092170465807444</c:v>
                </c:pt>
                <c:pt idx="477">
                  <c:v>3.3161546085232598</c:v>
                </c:pt>
                <c:pt idx="478">
                  <c:v>3.3230921704657788</c:v>
                </c:pt>
                <c:pt idx="479">
                  <c:v>3.3300297324082946</c:v>
                </c:pt>
                <c:pt idx="480">
                  <c:v>3.3369672943508117</c:v>
                </c:pt>
                <c:pt idx="481">
                  <c:v>3.343904856293332</c:v>
                </c:pt>
                <c:pt idx="482">
                  <c:v>3.3508424182358443</c:v>
                </c:pt>
                <c:pt idx="483">
                  <c:v>3.3577799801783637</c:v>
                </c:pt>
                <c:pt idx="484">
                  <c:v>3.364717542120883</c:v>
                </c:pt>
                <c:pt idx="485">
                  <c:v>3.3716551040633962</c:v>
                </c:pt>
                <c:pt idx="486">
                  <c:v>3.3785926660059173</c:v>
                </c:pt>
                <c:pt idx="487">
                  <c:v>3.3855302279484345</c:v>
                </c:pt>
                <c:pt idx="488">
                  <c:v>3.3924677898909503</c:v>
                </c:pt>
                <c:pt idx="489">
                  <c:v>3.3994053518334661</c:v>
                </c:pt>
                <c:pt idx="490">
                  <c:v>3.4063429137759829</c:v>
                </c:pt>
                <c:pt idx="491">
                  <c:v>3.4132804757185005</c:v>
                </c:pt>
                <c:pt idx="492">
                  <c:v>3.420218037661019</c:v>
                </c:pt>
                <c:pt idx="493">
                  <c:v>3.4271555996035361</c:v>
                </c:pt>
                <c:pt idx="494">
                  <c:v>3.4340931615460542</c:v>
                </c:pt>
                <c:pt idx="495">
                  <c:v>3.4410307234885704</c:v>
                </c:pt>
                <c:pt idx="496">
                  <c:v>3.4479682854310876</c:v>
                </c:pt>
                <c:pt idx="497">
                  <c:v>3.4549058473736047</c:v>
                </c:pt>
                <c:pt idx="498">
                  <c:v>3.4618434093161192</c:v>
                </c:pt>
                <c:pt idx="499">
                  <c:v>3.468780971258639</c:v>
                </c:pt>
                <c:pt idx="500">
                  <c:v>3.4757185332011549</c:v>
                </c:pt>
                <c:pt idx="501">
                  <c:v>3.482656095143672</c:v>
                </c:pt>
                <c:pt idx="502">
                  <c:v>3.4895936570861918</c:v>
                </c:pt>
                <c:pt idx="503">
                  <c:v>3.4965312190287077</c:v>
                </c:pt>
                <c:pt idx="504">
                  <c:v>3.5034687809712248</c:v>
                </c:pt>
                <c:pt idx="505">
                  <c:v>3.510406342913742</c:v>
                </c:pt>
                <c:pt idx="506">
                  <c:v>3.5173439048562587</c:v>
                </c:pt>
                <c:pt idx="507">
                  <c:v>3.5242814667987772</c:v>
                </c:pt>
                <c:pt idx="508">
                  <c:v>3.5312190287412935</c:v>
                </c:pt>
                <c:pt idx="509">
                  <c:v>3.5381565906838093</c:v>
                </c:pt>
                <c:pt idx="510">
                  <c:v>3.54509415262633</c:v>
                </c:pt>
                <c:pt idx="511">
                  <c:v>3.5520317145688436</c:v>
                </c:pt>
                <c:pt idx="512">
                  <c:v>3.5589692765113634</c:v>
                </c:pt>
                <c:pt idx="513">
                  <c:v>3.5659068384538788</c:v>
                </c:pt>
                <c:pt idx="514">
                  <c:v>3.5728444003963964</c:v>
                </c:pt>
                <c:pt idx="515">
                  <c:v>3.5797819623389149</c:v>
                </c:pt>
                <c:pt idx="516">
                  <c:v>3.5867195242814311</c:v>
                </c:pt>
                <c:pt idx="517">
                  <c:v>3.5936570862239479</c:v>
                </c:pt>
                <c:pt idx="518">
                  <c:v>3.6005946481664681</c:v>
                </c:pt>
                <c:pt idx="519">
                  <c:v>3.6075322101089835</c:v>
                </c:pt>
                <c:pt idx="520">
                  <c:v>3.6144697720515002</c:v>
                </c:pt>
                <c:pt idx="521">
                  <c:v>3.6214073339940165</c:v>
                </c:pt>
                <c:pt idx="522">
                  <c:v>3.628344895936535</c:v>
                </c:pt>
                <c:pt idx="523">
                  <c:v>3.6352824578790508</c:v>
                </c:pt>
                <c:pt idx="524">
                  <c:v>3.642220019821568</c:v>
                </c:pt>
                <c:pt idx="525">
                  <c:v>3.6491575817640851</c:v>
                </c:pt>
                <c:pt idx="526">
                  <c:v>3.6560951437066023</c:v>
                </c:pt>
                <c:pt idx="527">
                  <c:v>3.6630327056491208</c:v>
                </c:pt>
                <c:pt idx="528">
                  <c:v>3.6699702675916392</c:v>
                </c:pt>
                <c:pt idx="529">
                  <c:v>3.6769078295341537</c:v>
                </c:pt>
                <c:pt idx="530">
                  <c:v>3.6838453914766709</c:v>
                </c:pt>
                <c:pt idx="531">
                  <c:v>3.6907829534191867</c:v>
                </c:pt>
                <c:pt idx="532">
                  <c:v>3.6977205153617052</c:v>
                </c:pt>
                <c:pt idx="533">
                  <c:v>3.7046580773042224</c:v>
                </c:pt>
                <c:pt idx="534">
                  <c:v>3.7115956392467382</c:v>
                </c:pt>
                <c:pt idx="535">
                  <c:v>3.7185332011892585</c:v>
                </c:pt>
                <c:pt idx="536">
                  <c:v>3.7254707631317752</c:v>
                </c:pt>
                <c:pt idx="537">
                  <c:v>3.7324083250742879</c:v>
                </c:pt>
                <c:pt idx="538">
                  <c:v>3.7393458870168077</c:v>
                </c:pt>
                <c:pt idx="539">
                  <c:v>3.7462834489593266</c:v>
                </c:pt>
                <c:pt idx="540">
                  <c:v>3.7532210109018438</c:v>
                </c:pt>
                <c:pt idx="541">
                  <c:v>3.7601585728443609</c:v>
                </c:pt>
                <c:pt idx="542">
                  <c:v>3.7670961347868772</c:v>
                </c:pt>
                <c:pt idx="543">
                  <c:v>3.7740336967293953</c:v>
                </c:pt>
                <c:pt idx="544">
                  <c:v>3.7809712586719155</c:v>
                </c:pt>
                <c:pt idx="545">
                  <c:v>3.7879088206144282</c:v>
                </c:pt>
                <c:pt idx="546">
                  <c:v>3.7948463825569454</c:v>
                </c:pt>
                <c:pt idx="547">
                  <c:v>3.8017839444994626</c:v>
                </c:pt>
                <c:pt idx="548">
                  <c:v>3.8087215064419815</c:v>
                </c:pt>
                <c:pt idx="549">
                  <c:v>3.8156590683844969</c:v>
                </c:pt>
                <c:pt idx="550">
                  <c:v>3.822596630327014</c:v>
                </c:pt>
                <c:pt idx="551">
                  <c:v>3.8295341922695312</c:v>
                </c:pt>
                <c:pt idx="552">
                  <c:v>3.8364717542120483</c:v>
                </c:pt>
                <c:pt idx="553">
                  <c:v>3.8434093161545642</c:v>
                </c:pt>
                <c:pt idx="554">
                  <c:v>3.8503468780970826</c:v>
                </c:pt>
                <c:pt idx="555">
                  <c:v>3.8572844400395998</c:v>
                </c:pt>
                <c:pt idx="556">
                  <c:v>3.8642220019821183</c:v>
                </c:pt>
                <c:pt idx="557">
                  <c:v>3.8711595639246337</c:v>
                </c:pt>
                <c:pt idx="558">
                  <c:v>3.8780971258671513</c:v>
                </c:pt>
                <c:pt idx="559">
                  <c:v>3.8850346878096684</c:v>
                </c:pt>
                <c:pt idx="560">
                  <c:v>3.8919722497521847</c:v>
                </c:pt>
                <c:pt idx="561">
                  <c:v>3.8989098116947027</c:v>
                </c:pt>
                <c:pt idx="562">
                  <c:v>3.9058473736372186</c:v>
                </c:pt>
                <c:pt idx="563">
                  <c:v>3.9127849355797357</c:v>
                </c:pt>
                <c:pt idx="564">
                  <c:v>3.9197224975222538</c:v>
                </c:pt>
                <c:pt idx="565">
                  <c:v>3.92666005946477</c:v>
                </c:pt>
                <c:pt idx="566">
                  <c:v>3.9335976214072885</c:v>
                </c:pt>
                <c:pt idx="567">
                  <c:v>3.9405351833498039</c:v>
                </c:pt>
                <c:pt idx="568">
                  <c:v>3.9474727452923251</c:v>
                </c:pt>
                <c:pt idx="569">
                  <c:v>3.9544103072348387</c:v>
                </c:pt>
                <c:pt idx="570">
                  <c:v>3.9613478691773585</c:v>
                </c:pt>
                <c:pt idx="571">
                  <c:v>3.968285431119873</c:v>
                </c:pt>
                <c:pt idx="572">
                  <c:v>3.9752229930623901</c:v>
                </c:pt>
                <c:pt idx="573">
                  <c:v>3.9821605550049086</c:v>
                </c:pt>
                <c:pt idx="574">
                  <c:v>3.9890981169474258</c:v>
                </c:pt>
                <c:pt idx="575">
                  <c:v>3.9960356788899429</c:v>
                </c:pt>
                <c:pt idx="576">
                  <c:v>4.0029732408324605</c:v>
                </c:pt>
                <c:pt idx="577">
                  <c:v>4.0099108027749777</c:v>
                </c:pt>
                <c:pt idx="578">
                  <c:v>4.0168483647174948</c:v>
                </c:pt>
                <c:pt idx="579">
                  <c:v>4.0237859266600067</c:v>
                </c:pt>
                <c:pt idx="580">
                  <c:v>4.0307234886025345</c:v>
                </c:pt>
                <c:pt idx="581">
                  <c:v>4.0376610505450463</c:v>
                </c:pt>
                <c:pt idx="582">
                  <c:v>4.0445986124875635</c:v>
                </c:pt>
                <c:pt idx="583">
                  <c:v>4.0515361744300806</c:v>
                </c:pt>
                <c:pt idx="584">
                  <c:v>4.0584737363725978</c:v>
                </c:pt>
                <c:pt idx="585">
                  <c:v>4.0654112983151114</c:v>
                </c:pt>
                <c:pt idx="586">
                  <c:v>4.0723488602576321</c:v>
                </c:pt>
                <c:pt idx="587">
                  <c:v>4.0792864222001519</c:v>
                </c:pt>
                <c:pt idx="588">
                  <c:v>4.0862239841426744</c:v>
                </c:pt>
                <c:pt idx="589">
                  <c:v>4.0931615460851809</c:v>
                </c:pt>
                <c:pt idx="590">
                  <c:v>4.1000991080277007</c:v>
                </c:pt>
                <c:pt idx="591">
                  <c:v>4.1070366699702126</c:v>
                </c:pt>
                <c:pt idx="592">
                  <c:v>4.1139742319127315</c:v>
                </c:pt>
                <c:pt idx="593">
                  <c:v>4.1209117938552478</c:v>
                </c:pt>
                <c:pt idx="594">
                  <c:v>4.1278493557977685</c:v>
                </c:pt>
                <c:pt idx="595">
                  <c:v>4.1347869177402838</c:v>
                </c:pt>
                <c:pt idx="596">
                  <c:v>4.1417244796828037</c:v>
                </c:pt>
                <c:pt idx="597">
                  <c:v>4.1486620416253235</c:v>
                </c:pt>
                <c:pt idx="598">
                  <c:v>4.155599603567838</c:v>
                </c:pt>
                <c:pt idx="599">
                  <c:v>4.1625371655103516</c:v>
                </c:pt>
                <c:pt idx="600">
                  <c:v>4.1694747274528705</c:v>
                </c:pt>
                <c:pt idx="601">
                  <c:v>4.1764122893953886</c:v>
                </c:pt>
                <c:pt idx="602">
                  <c:v>4.1833498513379066</c:v>
                </c:pt>
                <c:pt idx="603">
                  <c:v>4.1902874132804238</c:v>
                </c:pt>
                <c:pt idx="604">
                  <c:v>4.1972249752229382</c:v>
                </c:pt>
                <c:pt idx="605">
                  <c:v>4.2041625371654536</c:v>
                </c:pt>
                <c:pt idx="606">
                  <c:v>4.2111000991079752</c:v>
                </c:pt>
                <c:pt idx="607">
                  <c:v>4.2180376610504888</c:v>
                </c:pt>
                <c:pt idx="608">
                  <c:v>4.2249752229930069</c:v>
                </c:pt>
                <c:pt idx="609">
                  <c:v>4.2319127849355311</c:v>
                </c:pt>
                <c:pt idx="610">
                  <c:v>4.2388503468780412</c:v>
                </c:pt>
                <c:pt idx="611">
                  <c:v>4.245787908820561</c:v>
                </c:pt>
                <c:pt idx="612">
                  <c:v>4.2527254707630782</c:v>
                </c:pt>
                <c:pt idx="613">
                  <c:v>4.259663032705598</c:v>
                </c:pt>
                <c:pt idx="614">
                  <c:v>4.2666005946481134</c:v>
                </c:pt>
                <c:pt idx="615">
                  <c:v>4.2735381565906314</c:v>
                </c:pt>
                <c:pt idx="616">
                  <c:v>4.2804757185331495</c:v>
                </c:pt>
                <c:pt idx="617">
                  <c:v>4.2874132804756639</c:v>
                </c:pt>
                <c:pt idx="618">
                  <c:v>4.2943508424181784</c:v>
                </c:pt>
                <c:pt idx="619">
                  <c:v>4.3012884043607009</c:v>
                </c:pt>
                <c:pt idx="620">
                  <c:v>4.3082259663032145</c:v>
                </c:pt>
                <c:pt idx="621">
                  <c:v>4.3151635282457299</c:v>
                </c:pt>
                <c:pt idx="622">
                  <c:v>4.3221010901882471</c:v>
                </c:pt>
                <c:pt idx="623">
                  <c:v>4.3290386521307669</c:v>
                </c:pt>
                <c:pt idx="624">
                  <c:v>4.335976214073284</c:v>
                </c:pt>
                <c:pt idx="625">
                  <c:v>4.342913776015795</c:v>
                </c:pt>
                <c:pt idx="626">
                  <c:v>4.3498513379583175</c:v>
                </c:pt>
                <c:pt idx="627">
                  <c:v>4.3567888999008364</c:v>
                </c:pt>
                <c:pt idx="628">
                  <c:v>4.3637264618433527</c:v>
                </c:pt>
                <c:pt idx="629">
                  <c:v>4.3706640237858725</c:v>
                </c:pt>
                <c:pt idx="630">
                  <c:v>4.3776015857283896</c:v>
                </c:pt>
                <c:pt idx="631">
                  <c:v>4.3845391476709006</c:v>
                </c:pt>
                <c:pt idx="632">
                  <c:v>4.3914767096134213</c:v>
                </c:pt>
                <c:pt idx="633">
                  <c:v>4.3984142715559322</c:v>
                </c:pt>
                <c:pt idx="634">
                  <c:v>4.4053518334984556</c:v>
                </c:pt>
                <c:pt idx="635">
                  <c:v>4.4122893954409763</c:v>
                </c:pt>
                <c:pt idx="636">
                  <c:v>4.4192269573834899</c:v>
                </c:pt>
                <c:pt idx="637">
                  <c:v>4.4261645193260044</c:v>
                </c:pt>
                <c:pt idx="638">
                  <c:v>4.4331020812685296</c:v>
                </c:pt>
                <c:pt idx="639">
                  <c:v>4.4400396432110414</c:v>
                </c:pt>
                <c:pt idx="640">
                  <c:v>4.4469772051535594</c:v>
                </c:pt>
                <c:pt idx="641">
                  <c:v>4.4539147670960721</c:v>
                </c:pt>
                <c:pt idx="642">
                  <c:v>4.4608523290385902</c:v>
                </c:pt>
                <c:pt idx="643">
                  <c:v>4.46778989098111</c:v>
                </c:pt>
                <c:pt idx="644">
                  <c:v>4.4747274529236325</c:v>
                </c:pt>
                <c:pt idx="645">
                  <c:v>4.4816650148661497</c:v>
                </c:pt>
                <c:pt idx="646">
                  <c:v>4.4886025768086624</c:v>
                </c:pt>
                <c:pt idx="647">
                  <c:v>4.4955401387511804</c:v>
                </c:pt>
                <c:pt idx="648">
                  <c:v>4.5024777006936985</c:v>
                </c:pt>
                <c:pt idx="649">
                  <c:v>4.5094152626362076</c:v>
                </c:pt>
                <c:pt idx="650">
                  <c:v>4.5163528245787301</c:v>
                </c:pt>
                <c:pt idx="651">
                  <c:v>4.5232903865212473</c:v>
                </c:pt>
                <c:pt idx="652">
                  <c:v>4.5302279484637671</c:v>
                </c:pt>
                <c:pt idx="653">
                  <c:v>4.5371655104062789</c:v>
                </c:pt>
                <c:pt idx="654">
                  <c:v>4.5441030723487961</c:v>
                </c:pt>
                <c:pt idx="655">
                  <c:v>4.5510406342913186</c:v>
                </c:pt>
                <c:pt idx="656">
                  <c:v>4.557978196233833</c:v>
                </c:pt>
                <c:pt idx="657">
                  <c:v>4.564915758176344</c:v>
                </c:pt>
                <c:pt idx="658">
                  <c:v>4.57185332011887</c:v>
                </c:pt>
                <c:pt idx="659">
                  <c:v>4.5787908820613881</c:v>
                </c:pt>
                <c:pt idx="660">
                  <c:v>4.5857284440039034</c:v>
                </c:pt>
                <c:pt idx="661">
                  <c:v>4.5926660059464188</c:v>
                </c:pt>
                <c:pt idx="662">
                  <c:v>4.599603567888936</c:v>
                </c:pt>
                <c:pt idx="663">
                  <c:v>4.6065411298314505</c:v>
                </c:pt>
                <c:pt idx="664">
                  <c:v>4.6134786917739703</c:v>
                </c:pt>
                <c:pt idx="665">
                  <c:v>4.6204162537164812</c:v>
                </c:pt>
                <c:pt idx="666">
                  <c:v>4.6273538156590046</c:v>
                </c:pt>
                <c:pt idx="667">
                  <c:v>4.6342913776015218</c:v>
                </c:pt>
                <c:pt idx="668">
                  <c:v>4.6412289395440416</c:v>
                </c:pt>
                <c:pt idx="669">
                  <c:v>4.6481665014865534</c:v>
                </c:pt>
                <c:pt idx="670">
                  <c:v>4.6551040634290697</c:v>
                </c:pt>
                <c:pt idx="671">
                  <c:v>4.6620416253715895</c:v>
                </c:pt>
                <c:pt idx="672">
                  <c:v>4.6689791873141084</c:v>
                </c:pt>
                <c:pt idx="673">
                  <c:v>4.6759167492566247</c:v>
                </c:pt>
                <c:pt idx="674">
                  <c:v>4.6828543111991392</c:v>
                </c:pt>
                <c:pt idx="675">
                  <c:v>4.689791873141659</c:v>
                </c:pt>
                <c:pt idx="676">
                  <c:v>4.6967294350841815</c:v>
                </c:pt>
                <c:pt idx="677">
                  <c:v>4.7036669970266933</c:v>
                </c:pt>
                <c:pt idx="678">
                  <c:v>4.7106045589692078</c:v>
                </c:pt>
                <c:pt idx="679">
                  <c:v>4.7175421209117294</c:v>
                </c:pt>
                <c:pt idx="680">
                  <c:v>4.7244796828542475</c:v>
                </c:pt>
                <c:pt idx="681">
                  <c:v>4.731417244796762</c:v>
                </c:pt>
                <c:pt idx="682">
                  <c:v>4.7383548067392764</c:v>
                </c:pt>
                <c:pt idx="683">
                  <c:v>4.7452923686817963</c:v>
                </c:pt>
                <c:pt idx="684">
                  <c:v>4.7522299306243134</c:v>
                </c:pt>
                <c:pt idx="685">
                  <c:v>4.7591674925668341</c:v>
                </c:pt>
                <c:pt idx="686">
                  <c:v>4.7661050545093477</c:v>
                </c:pt>
                <c:pt idx="687">
                  <c:v>4.7730426164518693</c:v>
                </c:pt>
                <c:pt idx="688">
                  <c:v>4.7799801783943821</c:v>
                </c:pt>
                <c:pt idx="689">
                  <c:v>4.7869177403368965</c:v>
                </c:pt>
                <c:pt idx="690">
                  <c:v>4.7938553022794155</c:v>
                </c:pt>
                <c:pt idx="691">
                  <c:v>4.8007928642219335</c:v>
                </c:pt>
                <c:pt idx="692">
                  <c:v>4.807730426164448</c:v>
                </c:pt>
                <c:pt idx="693">
                  <c:v>4.8146679881069678</c:v>
                </c:pt>
                <c:pt idx="694">
                  <c:v>4.8216055500494814</c:v>
                </c:pt>
                <c:pt idx="695">
                  <c:v>4.8285431119920021</c:v>
                </c:pt>
                <c:pt idx="696">
                  <c:v>4.8354806739345175</c:v>
                </c:pt>
                <c:pt idx="697">
                  <c:v>4.8424182358770365</c:v>
                </c:pt>
                <c:pt idx="698">
                  <c:v>4.8493557978195536</c:v>
                </c:pt>
                <c:pt idx="699">
                  <c:v>4.8562933597620734</c:v>
                </c:pt>
                <c:pt idx="700">
                  <c:v>4.8632309217045879</c:v>
                </c:pt>
                <c:pt idx="701">
                  <c:v>4.8701684836471104</c:v>
                </c:pt>
                <c:pt idx="702">
                  <c:v>4.8771060455896222</c:v>
                </c:pt>
                <c:pt idx="703">
                  <c:v>4.8840436075321394</c:v>
                </c:pt>
                <c:pt idx="704">
                  <c:v>4.8909811694746566</c:v>
                </c:pt>
                <c:pt idx="705">
                  <c:v>4.897918731417171</c:v>
                </c:pt>
                <c:pt idx="706">
                  <c:v>4.9048562933596909</c:v>
                </c:pt>
                <c:pt idx="707">
                  <c:v>4.9117938553022107</c:v>
                </c:pt>
                <c:pt idx="708">
                  <c:v>4.9187314172447278</c:v>
                </c:pt>
                <c:pt idx="709">
                  <c:v>4.9256689791872406</c:v>
                </c:pt>
                <c:pt idx="710">
                  <c:v>4.9326065411297595</c:v>
                </c:pt>
                <c:pt idx="711">
                  <c:v>4.9395441030722802</c:v>
                </c:pt>
                <c:pt idx="712">
                  <c:v>4.9464816650147938</c:v>
                </c:pt>
                <c:pt idx="713">
                  <c:v>4.9534192269573083</c:v>
                </c:pt>
                <c:pt idx="714">
                  <c:v>4.9603567888998308</c:v>
                </c:pt>
                <c:pt idx="715">
                  <c:v>4.9672943508423453</c:v>
                </c:pt>
                <c:pt idx="716">
                  <c:v>4.974231912784866</c:v>
                </c:pt>
                <c:pt idx="717">
                  <c:v>4.9811694747273831</c:v>
                </c:pt>
                <c:pt idx="718">
                  <c:v>4.9881070366698967</c:v>
                </c:pt>
                <c:pt idx="719">
                  <c:v>4.9950445986124112</c:v>
                </c:pt>
                <c:pt idx="720">
                  <c:v>5.0019821605549311</c:v>
                </c:pt>
                <c:pt idx="721">
                  <c:v>5.0089197224974455</c:v>
                </c:pt>
                <c:pt idx="722">
                  <c:v>5.0158572844399654</c:v>
                </c:pt>
                <c:pt idx="723">
                  <c:v>5.0227948463824772</c:v>
                </c:pt>
                <c:pt idx="724">
                  <c:v>5.0297324083249997</c:v>
                </c:pt>
                <c:pt idx="725">
                  <c:v>5.0366699702675195</c:v>
                </c:pt>
                <c:pt idx="726">
                  <c:v>5.0436075322100367</c:v>
                </c:pt>
                <c:pt idx="727">
                  <c:v>5.0505450941525512</c:v>
                </c:pt>
                <c:pt idx="728">
                  <c:v>5.0574826560950648</c:v>
                </c:pt>
                <c:pt idx="729">
                  <c:v>5.0644202180375819</c:v>
                </c:pt>
                <c:pt idx="730">
                  <c:v>5.0713577799801053</c:v>
                </c:pt>
                <c:pt idx="731">
                  <c:v>5.0782953419226233</c:v>
                </c:pt>
                <c:pt idx="732">
                  <c:v>5.0852329038651396</c:v>
                </c:pt>
                <c:pt idx="733">
                  <c:v>5.0921704658076541</c:v>
                </c:pt>
                <c:pt idx="734">
                  <c:v>5.0991080277501712</c:v>
                </c:pt>
                <c:pt idx="735">
                  <c:v>5.1060455896926884</c:v>
                </c:pt>
                <c:pt idx="736">
                  <c:v>5.112983151635202</c:v>
                </c:pt>
                <c:pt idx="737">
                  <c:v>5.1199207135777227</c:v>
                </c:pt>
                <c:pt idx="738">
                  <c:v>5.1268582755202372</c:v>
                </c:pt>
                <c:pt idx="739">
                  <c:v>5.1337958374627544</c:v>
                </c:pt>
                <c:pt idx="740">
                  <c:v>5.1407333994052742</c:v>
                </c:pt>
                <c:pt idx="741">
                  <c:v>5.1476709613477878</c:v>
                </c:pt>
                <c:pt idx="742">
                  <c:v>5.1546085232903085</c:v>
                </c:pt>
                <c:pt idx="743">
                  <c:v>5.1615460852328292</c:v>
                </c:pt>
                <c:pt idx="744">
                  <c:v>5.1684836471753375</c:v>
                </c:pt>
                <c:pt idx="745">
                  <c:v>5.17542120911786</c:v>
                </c:pt>
                <c:pt idx="746">
                  <c:v>5.1823587710603771</c:v>
                </c:pt>
                <c:pt idx="747">
                  <c:v>5.1892963330028969</c:v>
                </c:pt>
                <c:pt idx="748">
                  <c:v>5.1962338949454105</c:v>
                </c:pt>
                <c:pt idx="749">
                  <c:v>5.2031714568879286</c:v>
                </c:pt>
                <c:pt idx="750">
                  <c:v>5.2101090188304457</c:v>
                </c:pt>
                <c:pt idx="751">
                  <c:v>5.2170465807729629</c:v>
                </c:pt>
                <c:pt idx="752">
                  <c:v>5.2239841427154756</c:v>
                </c:pt>
                <c:pt idx="753">
                  <c:v>5.2309217046579972</c:v>
                </c:pt>
                <c:pt idx="754">
                  <c:v>5.2378592666005117</c:v>
                </c:pt>
                <c:pt idx="755">
                  <c:v>5.2447968285430315</c:v>
                </c:pt>
                <c:pt idx="756">
                  <c:v>5.2517343904855487</c:v>
                </c:pt>
                <c:pt idx="757">
                  <c:v>5.2586719524280685</c:v>
                </c:pt>
                <c:pt idx="758">
                  <c:v>5.265609514370583</c:v>
                </c:pt>
                <c:pt idx="759">
                  <c:v>5.2725470763131002</c:v>
                </c:pt>
                <c:pt idx="760">
                  <c:v>5.2794846382556155</c:v>
                </c:pt>
                <c:pt idx="761">
                  <c:v>5.286422200198138</c:v>
                </c:pt>
                <c:pt idx="762">
                  <c:v>5.2933597621406534</c:v>
                </c:pt>
                <c:pt idx="763">
                  <c:v>5.3002973240831732</c:v>
                </c:pt>
                <c:pt idx="764">
                  <c:v>5.3072348860256833</c:v>
                </c:pt>
                <c:pt idx="765">
                  <c:v>5.3141724479681987</c:v>
                </c:pt>
                <c:pt idx="766">
                  <c:v>5.3211100099107167</c:v>
                </c:pt>
                <c:pt idx="767">
                  <c:v>5.3280475718532365</c:v>
                </c:pt>
                <c:pt idx="768">
                  <c:v>5.3349851337957501</c:v>
                </c:pt>
                <c:pt idx="769">
                  <c:v>5.3419226957382744</c:v>
                </c:pt>
                <c:pt idx="770">
                  <c:v>5.3488602576807862</c:v>
                </c:pt>
                <c:pt idx="771">
                  <c:v>5.355797819623306</c:v>
                </c:pt>
                <c:pt idx="772">
                  <c:v>5.3627353815658205</c:v>
                </c:pt>
                <c:pt idx="773">
                  <c:v>5.3696729435083403</c:v>
                </c:pt>
                <c:pt idx="774">
                  <c:v>5.3766105054508584</c:v>
                </c:pt>
                <c:pt idx="775">
                  <c:v>5.3835480673933764</c:v>
                </c:pt>
                <c:pt idx="776">
                  <c:v>5.3904856293358865</c:v>
                </c:pt>
                <c:pt idx="777">
                  <c:v>5.397423191278409</c:v>
                </c:pt>
                <c:pt idx="778">
                  <c:v>5.4043607532209288</c:v>
                </c:pt>
                <c:pt idx="779">
                  <c:v>5.4112983151634477</c:v>
                </c:pt>
                <c:pt idx="780">
                  <c:v>5.4182358771059551</c:v>
                </c:pt>
                <c:pt idx="781">
                  <c:v>5.4251734390484776</c:v>
                </c:pt>
                <c:pt idx="782">
                  <c:v>5.4321110009909948</c:v>
                </c:pt>
                <c:pt idx="783">
                  <c:v>5.4390485629335146</c:v>
                </c:pt>
                <c:pt idx="784">
                  <c:v>5.4459861248760291</c:v>
                </c:pt>
                <c:pt idx="785">
                  <c:v>5.4529236868185462</c:v>
                </c:pt>
                <c:pt idx="786">
                  <c:v>5.4598612487610634</c:v>
                </c:pt>
                <c:pt idx="787">
                  <c:v>5.4667988107035814</c:v>
                </c:pt>
                <c:pt idx="788">
                  <c:v>5.4737363726460977</c:v>
                </c:pt>
                <c:pt idx="789">
                  <c:v>5.4806739345886193</c:v>
                </c:pt>
                <c:pt idx="790">
                  <c:v>5.4876114965311347</c:v>
                </c:pt>
                <c:pt idx="791">
                  <c:v>5.4945490584736492</c:v>
                </c:pt>
                <c:pt idx="792">
                  <c:v>5.5014866204161663</c:v>
                </c:pt>
                <c:pt idx="793">
                  <c:v>5.5084241823586861</c:v>
                </c:pt>
                <c:pt idx="794">
                  <c:v>5.5153617443012024</c:v>
                </c:pt>
                <c:pt idx="795">
                  <c:v>5.5222993062437178</c:v>
                </c:pt>
                <c:pt idx="796">
                  <c:v>5.5292368681862314</c:v>
                </c:pt>
                <c:pt idx="797">
                  <c:v>5.5361744301287494</c:v>
                </c:pt>
                <c:pt idx="798">
                  <c:v>5.5431119920712693</c:v>
                </c:pt>
                <c:pt idx="799">
                  <c:v>5.5500495540137864</c:v>
                </c:pt>
                <c:pt idx="800">
                  <c:v>5.5569871159563036</c:v>
                </c:pt>
                <c:pt idx="801">
                  <c:v>5.5639246778988163</c:v>
                </c:pt>
                <c:pt idx="802">
                  <c:v>5.5708622398413405</c:v>
                </c:pt>
                <c:pt idx="803">
                  <c:v>5.5777998017838577</c:v>
                </c:pt>
                <c:pt idx="804">
                  <c:v>5.5847373637263695</c:v>
                </c:pt>
                <c:pt idx="805">
                  <c:v>5.5916749256688894</c:v>
                </c:pt>
                <c:pt idx="806">
                  <c:v>5.5986124876114074</c:v>
                </c:pt>
                <c:pt idx="807">
                  <c:v>5.605550049553921</c:v>
                </c:pt>
                <c:pt idx="808">
                  <c:v>5.6124876114964355</c:v>
                </c:pt>
                <c:pt idx="809">
                  <c:v>5.6194251734389553</c:v>
                </c:pt>
                <c:pt idx="810">
                  <c:v>5.6263627353814778</c:v>
                </c:pt>
                <c:pt idx="811">
                  <c:v>5.6333002973239905</c:v>
                </c:pt>
                <c:pt idx="812">
                  <c:v>5.6402378592665059</c:v>
                </c:pt>
                <c:pt idx="813">
                  <c:v>5.6471754212090266</c:v>
                </c:pt>
                <c:pt idx="814">
                  <c:v>5.6541129831515411</c:v>
                </c:pt>
                <c:pt idx="815">
                  <c:v>5.6610505450940609</c:v>
                </c:pt>
                <c:pt idx="816">
                  <c:v>5.6679881070365736</c:v>
                </c:pt>
                <c:pt idx="817">
                  <c:v>5.6749256689790899</c:v>
                </c:pt>
                <c:pt idx="818">
                  <c:v>5.6818632309216124</c:v>
                </c:pt>
                <c:pt idx="819">
                  <c:v>5.6888007928641331</c:v>
                </c:pt>
                <c:pt idx="820">
                  <c:v>5.6957383548066467</c:v>
                </c:pt>
                <c:pt idx="821">
                  <c:v>5.7026759167491639</c:v>
                </c:pt>
                <c:pt idx="822">
                  <c:v>5.7096134786916837</c:v>
                </c:pt>
                <c:pt idx="823">
                  <c:v>5.7165510406341982</c:v>
                </c:pt>
                <c:pt idx="824">
                  <c:v>5.7234886025767127</c:v>
                </c:pt>
                <c:pt idx="825">
                  <c:v>5.7304261645192334</c:v>
                </c:pt>
                <c:pt idx="826">
                  <c:v>5.7373637264617514</c:v>
                </c:pt>
                <c:pt idx="827">
                  <c:v>5.7443012884042695</c:v>
                </c:pt>
                <c:pt idx="828">
                  <c:v>5.7512388503467813</c:v>
                </c:pt>
                <c:pt idx="829">
                  <c:v>5.7581764122893011</c:v>
                </c:pt>
                <c:pt idx="830">
                  <c:v>5.7651139742318165</c:v>
                </c:pt>
                <c:pt idx="831">
                  <c:v>5.7720515361743354</c:v>
                </c:pt>
                <c:pt idx="832">
                  <c:v>5.7789890981168526</c:v>
                </c:pt>
                <c:pt idx="833">
                  <c:v>5.7859266600593697</c:v>
                </c:pt>
                <c:pt idx="834">
                  <c:v>5.7928642220018869</c:v>
                </c:pt>
                <c:pt idx="835">
                  <c:v>5.7998017839444094</c:v>
                </c:pt>
                <c:pt idx="836">
                  <c:v>5.8067393458869212</c:v>
                </c:pt>
                <c:pt idx="837">
                  <c:v>5.8136769078294375</c:v>
                </c:pt>
                <c:pt idx="838">
                  <c:v>5.820614469771952</c:v>
                </c:pt>
                <c:pt idx="839">
                  <c:v>5.82755203171447</c:v>
                </c:pt>
                <c:pt idx="840">
                  <c:v>5.8344895936569872</c:v>
                </c:pt>
                <c:pt idx="841">
                  <c:v>5.8414271555995096</c:v>
                </c:pt>
                <c:pt idx="842">
                  <c:v>5.8483647175420268</c:v>
                </c:pt>
                <c:pt idx="843">
                  <c:v>5.8553022794845395</c:v>
                </c:pt>
                <c:pt idx="844">
                  <c:v>5.8622398414270558</c:v>
                </c:pt>
                <c:pt idx="845">
                  <c:v>5.8691774033695774</c:v>
                </c:pt>
                <c:pt idx="846">
                  <c:v>5.8761149653120901</c:v>
                </c:pt>
                <c:pt idx="847">
                  <c:v>5.8830525272546099</c:v>
                </c:pt>
                <c:pt idx="848">
                  <c:v>5.8899900891971297</c:v>
                </c:pt>
                <c:pt idx="849">
                  <c:v>5.8969276511396442</c:v>
                </c:pt>
                <c:pt idx="850">
                  <c:v>5.9038652130821641</c:v>
                </c:pt>
                <c:pt idx="851">
                  <c:v>5.9108027750246821</c:v>
                </c:pt>
                <c:pt idx="852">
                  <c:v>5.9177403369671957</c:v>
                </c:pt>
                <c:pt idx="853">
                  <c:v>5.9246778989097102</c:v>
                </c:pt>
                <c:pt idx="854">
                  <c:v>5.9316154608522327</c:v>
                </c:pt>
                <c:pt idx="855">
                  <c:v>5.9385530227947498</c:v>
                </c:pt>
                <c:pt idx="856">
                  <c:v>5.945490584737267</c:v>
                </c:pt>
                <c:pt idx="857">
                  <c:v>5.9524281466797815</c:v>
                </c:pt>
                <c:pt idx="858">
                  <c:v>5.9593657086223013</c:v>
                </c:pt>
                <c:pt idx="859">
                  <c:v>5.9663032705648185</c:v>
                </c:pt>
                <c:pt idx="860">
                  <c:v>5.9732408325073365</c:v>
                </c:pt>
                <c:pt idx="861">
                  <c:v>5.9801783944498528</c:v>
                </c:pt>
                <c:pt idx="862">
                  <c:v>5.9871159563923655</c:v>
                </c:pt>
                <c:pt idx="863">
                  <c:v>5.9940535183348844</c:v>
                </c:pt>
                <c:pt idx="864">
                  <c:v>6.0009910802774016</c:v>
                </c:pt>
                <c:pt idx="865">
                  <c:v>6.0079286422199161</c:v>
                </c:pt>
                <c:pt idx="866">
                  <c:v>6.0148662041624359</c:v>
                </c:pt>
                <c:pt idx="867">
                  <c:v>6.0218037661049504</c:v>
                </c:pt>
                <c:pt idx="868">
                  <c:v>6.0287413280474675</c:v>
                </c:pt>
                <c:pt idx="869">
                  <c:v>6.0356788899899874</c:v>
                </c:pt>
                <c:pt idx="870">
                  <c:v>6.0426164519325054</c:v>
                </c:pt>
                <c:pt idx="871">
                  <c:v>6.0495540138750217</c:v>
                </c:pt>
                <c:pt idx="872">
                  <c:v>6.0564915758175388</c:v>
                </c:pt>
                <c:pt idx="873">
                  <c:v>6.063429137760056</c:v>
                </c:pt>
                <c:pt idx="874">
                  <c:v>6.0703666997025776</c:v>
                </c:pt>
                <c:pt idx="875">
                  <c:v>6.0773042616450867</c:v>
                </c:pt>
                <c:pt idx="876">
                  <c:v>6.0842418235876083</c:v>
                </c:pt>
                <c:pt idx="877">
                  <c:v>6.0911793855301308</c:v>
                </c:pt>
                <c:pt idx="878">
                  <c:v>6.0981169474726391</c:v>
                </c:pt>
                <c:pt idx="879">
                  <c:v>6.1050545094151536</c:v>
                </c:pt>
                <c:pt idx="880">
                  <c:v>6.1119920713576761</c:v>
                </c:pt>
                <c:pt idx="881">
                  <c:v>6.1189296333001915</c:v>
                </c:pt>
                <c:pt idx="882">
                  <c:v>6.1258671952427104</c:v>
                </c:pt>
                <c:pt idx="883">
                  <c:v>6.1328047571852249</c:v>
                </c:pt>
                <c:pt idx="884">
                  <c:v>6.1397423191277474</c:v>
                </c:pt>
                <c:pt idx="885">
                  <c:v>6.1466798810702645</c:v>
                </c:pt>
                <c:pt idx="886">
                  <c:v>6.153617443012779</c:v>
                </c:pt>
                <c:pt idx="887">
                  <c:v>6.1605550049552908</c:v>
                </c:pt>
                <c:pt idx="888">
                  <c:v>6.1674925668978071</c:v>
                </c:pt>
                <c:pt idx="889">
                  <c:v>6.1744301288403305</c:v>
                </c:pt>
                <c:pt idx="890">
                  <c:v>6.1813676907828512</c:v>
                </c:pt>
                <c:pt idx="891">
                  <c:v>6.1883052527253648</c:v>
                </c:pt>
                <c:pt idx="892">
                  <c:v>6.195242814667882</c:v>
                </c:pt>
                <c:pt idx="893">
                  <c:v>6.2021803766103947</c:v>
                </c:pt>
                <c:pt idx="894">
                  <c:v>6.2091179385529145</c:v>
                </c:pt>
                <c:pt idx="895">
                  <c:v>6.2160555004954299</c:v>
                </c:pt>
                <c:pt idx="896">
                  <c:v>6.2229930624379479</c:v>
                </c:pt>
                <c:pt idx="897">
                  <c:v>6.2299306243804677</c:v>
                </c:pt>
                <c:pt idx="898">
                  <c:v>6.2368681863229893</c:v>
                </c:pt>
                <c:pt idx="899">
                  <c:v>6.2438057482654994</c:v>
                </c:pt>
                <c:pt idx="900">
                  <c:v>6.2507433102080192</c:v>
                </c:pt>
                <c:pt idx="901">
                  <c:v>6.2576808721505355</c:v>
                </c:pt>
                <c:pt idx="902">
                  <c:v>6.2646184340930535</c:v>
                </c:pt>
                <c:pt idx="903">
                  <c:v>6.2715559960355707</c:v>
                </c:pt>
                <c:pt idx="904">
                  <c:v>6.2784935579780878</c:v>
                </c:pt>
                <c:pt idx="905">
                  <c:v>6.2854311199206077</c:v>
                </c:pt>
                <c:pt idx="906">
                  <c:v>6.2923686818631284</c:v>
                </c:pt>
                <c:pt idx="907">
                  <c:v>6.2993062438056393</c:v>
                </c:pt>
                <c:pt idx="908">
                  <c:v>6.30624380574816</c:v>
                </c:pt>
                <c:pt idx="909">
                  <c:v>6.313181367690671</c:v>
                </c:pt>
                <c:pt idx="910">
                  <c:v>6.3201189296331881</c:v>
                </c:pt>
                <c:pt idx="911">
                  <c:v>6.3270564915757053</c:v>
                </c:pt>
                <c:pt idx="912">
                  <c:v>6.3339940535182251</c:v>
                </c:pt>
                <c:pt idx="913">
                  <c:v>6.3409316154607405</c:v>
                </c:pt>
                <c:pt idx="914">
                  <c:v>6.3478691774032585</c:v>
                </c:pt>
                <c:pt idx="915">
                  <c:v>6.3548067393457739</c:v>
                </c:pt>
                <c:pt idx="916">
                  <c:v>6.361744301288291</c:v>
                </c:pt>
                <c:pt idx="917">
                  <c:v>6.3686818632308082</c:v>
                </c:pt>
                <c:pt idx="918">
                  <c:v>6.3756194251733334</c:v>
                </c:pt>
                <c:pt idx="919">
                  <c:v>6.3825569871158416</c:v>
                </c:pt>
                <c:pt idx="920">
                  <c:v>6.3894945490583615</c:v>
                </c:pt>
                <c:pt idx="921">
                  <c:v>6.3964321110008804</c:v>
                </c:pt>
                <c:pt idx="922">
                  <c:v>6.4033696729434002</c:v>
                </c:pt>
                <c:pt idx="923">
                  <c:v>6.4103072348859111</c:v>
                </c:pt>
                <c:pt idx="924">
                  <c:v>6.417244796828431</c:v>
                </c:pt>
                <c:pt idx="925">
                  <c:v>6.4241823587709437</c:v>
                </c:pt>
                <c:pt idx="926">
                  <c:v>6.4311199207134679</c:v>
                </c:pt>
                <c:pt idx="927">
                  <c:v>6.4380574826559824</c:v>
                </c:pt>
                <c:pt idx="928">
                  <c:v>6.4449950445984969</c:v>
                </c:pt>
                <c:pt idx="929">
                  <c:v>6.4519326065410167</c:v>
                </c:pt>
                <c:pt idx="930">
                  <c:v>6.4588701684835339</c:v>
                </c:pt>
                <c:pt idx="931">
                  <c:v>6.4658077304260484</c:v>
                </c:pt>
                <c:pt idx="932">
                  <c:v>6.4727452923685709</c:v>
                </c:pt>
                <c:pt idx="933">
                  <c:v>6.479682854311088</c:v>
                </c:pt>
                <c:pt idx="934">
                  <c:v>6.4866204162536079</c:v>
                </c:pt>
                <c:pt idx="935">
                  <c:v>6.493557978196117</c:v>
                </c:pt>
                <c:pt idx="936">
                  <c:v>6.5004955401386368</c:v>
                </c:pt>
                <c:pt idx="937">
                  <c:v>6.5074331020811567</c:v>
                </c:pt>
                <c:pt idx="938">
                  <c:v>6.5143706640236712</c:v>
                </c:pt>
                <c:pt idx="939">
                  <c:v>6.5213082259661883</c:v>
                </c:pt>
                <c:pt idx="940">
                  <c:v>6.5282457879087064</c:v>
                </c:pt>
                <c:pt idx="941">
                  <c:v>6.5351833498512226</c:v>
                </c:pt>
                <c:pt idx="942">
                  <c:v>6.5421209117937398</c:v>
                </c:pt>
                <c:pt idx="943">
                  <c:v>6.5490584737362569</c:v>
                </c:pt>
                <c:pt idx="944">
                  <c:v>6.5559960356787741</c:v>
                </c:pt>
                <c:pt idx="945">
                  <c:v>6.5629335976212877</c:v>
                </c:pt>
                <c:pt idx="946">
                  <c:v>6.5698711595638084</c:v>
                </c:pt>
                <c:pt idx="947">
                  <c:v>6.5768087215063291</c:v>
                </c:pt>
                <c:pt idx="948">
                  <c:v>6.5837462834488463</c:v>
                </c:pt>
                <c:pt idx="949">
                  <c:v>6.5906838453913599</c:v>
                </c:pt>
                <c:pt idx="950">
                  <c:v>6.5976214073338797</c:v>
                </c:pt>
                <c:pt idx="951">
                  <c:v>6.604558969276388</c:v>
                </c:pt>
                <c:pt idx="952">
                  <c:v>6.6114965312189078</c:v>
                </c:pt>
                <c:pt idx="953">
                  <c:v>6.6184340931614285</c:v>
                </c:pt>
                <c:pt idx="954">
                  <c:v>6.6253716551039457</c:v>
                </c:pt>
                <c:pt idx="955">
                  <c:v>6.6323092170464601</c:v>
                </c:pt>
                <c:pt idx="956">
                  <c:v>6.63924677898898</c:v>
                </c:pt>
                <c:pt idx="957">
                  <c:v>6.6461843409314918</c:v>
                </c:pt>
                <c:pt idx="958">
                  <c:v>6.6531219028740143</c:v>
                </c:pt>
                <c:pt idx="959">
                  <c:v>6.6600594648165306</c:v>
                </c:pt>
                <c:pt idx="960">
                  <c:v>6.6669970267590459</c:v>
                </c:pt>
                <c:pt idx="961">
                  <c:v>6.6739345887015658</c:v>
                </c:pt>
                <c:pt idx="962">
                  <c:v>6.6808721506440829</c:v>
                </c:pt>
                <c:pt idx="963">
                  <c:v>6.6878097125866001</c:v>
                </c:pt>
                <c:pt idx="964">
                  <c:v>6.6947472745291146</c:v>
                </c:pt>
                <c:pt idx="965">
                  <c:v>6.7016848364716344</c:v>
                </c:pt>
                <c:pt idx="966">
                  <c:v>6.708622398414156</c:v>
                </c:pt>
                <c:pt idx="967">
                  <c:v>6.7155599603566687</c:v>
                </c:pt>
                <c:pt idx="968">
                  <c:v>6.7224975222991858</c:v>
                </c:pt>
                <c:pt idx="969">
                  <c:v>6.729435084241703</c:v>
                </c:pt>
                <c:pt idx="970">
                  <c:v>6.7363726461842228</c:v>
                </c:pt>
                <c:pt idx="971">
                  <c:v>6.7433102081267355</c:v>
                </c:pt>
                <c:pt idx="972">
                  <c:v>6.7502477700692554</c:v>
                </c:pt>
                <c:pt idx="973">
                  <c:v>6.757185332011769</c:v>
                </c:pt>
                <c:pt idx="974">
                  <c:v>6.7641228939542888</c:v>
                </c:pt>
                <c:pt idx="975">
                  <c:v>6.7710604558968113</c:v>
                </c:pt>
                <c:pt idx="976">
                  <c:v>6.7779980178393231</c:v>
                </c:pt>
                <c:pt idx="977">
                  <c:v>6.7849355797818367</c:v>
                </c:pt>
                <c:pt idx="978">
                  <c:v>6.7918731417243601</c:v>
                </c:pt>
                <c:pt idx="979">
                  <c:v>6.7988107036668763</c:v>
                </c:pt>
                <c:pt idx="980">
                  <c:v>6.8057482656093917</c:v>
                </c:pt>
                <c:pt idx="981">
                  <c:v>6.8126858275519036</c:v>
                </c:pt>
                <c:pt idx="982">
                  <c:v>6.8196233894944314</c:v>
                </c:pt>
                <c:pt idx="983">
                  <c:v>6.8265609514369388</c:v>
                </c:pt>
                <c:pt idx="984">
                  <c:v>6.8334985133794603</c:v>
                </c:pt>
                <c:pt idx="985">
                  <c:v>6.8404360753219775</c:v>
                </c:pt>
                <c:pt idx="986">
                  <c:v>6.8473736372644947</c:v>
                </c:pt>
                <c:pt idx="987">
                  <c:v>6.8543111992070092</c:v>
                </c:pt>
                <c:pt idx="988">
                  <c:v>6.8612487611495316</c:v>
                </c:pt>
                <c:pt idx="989">
                  <c:v>6.8681863230920435</c:v>
                </c:pt>
                <c:pt idx="990">
                  <c:v>6.8751238850345677</c:v>
                </c:pt>
                <c:pt idx="991">
                  <c:v>6.8820614469770796</c:v>
                </c:pt>
                <c:pt idx="992">
                  <c:v>6.8889990089195976</c:v>
                </c:pt>
                <c:pt idx="993">
                  <c:v>6.8959365708621103</c:v>
                </c:pt>
                <c:pt idx="994">
                  <c:v>6.9028741328046346</c:v>
                </c:pt>
                <c:pt idx="995">
                  <c:v>6.9098116947471517</c:v>
                </c:pt>
                <c:pt idx="996">
                  <c:v>6.9167492566896689</c:v>
                </c:pt>
                <c:pt idx="997">
                  <c:v>6.9236868186321825</c:v>
                </c:pt>
                <c:pt idx="998">
                  <c:v>6.9306243805747041</c:v>
                </c:pt>
                <c:pt idx="999">
                  <c:v>6.9375619425172177</c:v>
                </c:pt>
                <c:pt idx="1000">
                  <c:v>6.9444995044597375</c:v>
                </c:pt>
                <c:pt idx="1001">
                  <c:v>6.9514370664022493</c:v>
                </c:pt>
                <c:pt idx="1002">
                  <c:v>6.9583746283447692</c:v>
                </c:pt>
                <c:pt idx="1003">
                  <c:v>6.9653121902872863</c:v>
                </c:pt>
                <c:pt idx="1004">
                  <c:v>6.9722497522298088</c:v>
                </c:pt>
                <c:pt idx="1005">
                  <c:v>6.9791873141723242</c:v>
                </c:pt>
                <c:pt idx="1006">
                  <c:v>6.9861248761148378</c:v>
                </c:pt>
                <c:pt idx="1007">
                  <c:v>6.9930624380573576</c:v>
                </c:pt>
                <c:pt idx="1008">
                  <c:v>6.9999999999998748</c:v>
                </c:pt>
              </c:numCache>
            </c:numRef>
          </c:xVal>
          <c:yVal>
            <c:numRef>
              <c:f>'[Graphiques finales.xlsx]Max emis'!$C$2:$C$1010</c:f>
              <c:numCache>
                <c:formatCode>General</c:formatCode>
                <c:ptCount val="1009"/>
                <c:pt idx="0">
                  <c:v>189.24199999999999</c:v>
                </c:pt>
                <c:pt idx="1">
                  <c:v>192.404</c:v>
                </c:pt>
                <c:pt idx="2">
                  <c:v>194.21899999999999</c:v>
                </c:pt>
                <c:pt idx="3">
                  <c:v>195.96700000000001</c:v>
                </c:pt>
                <c:pt idx="4">
                  <c:v>198.232</c:v>
                </c:pt>
                <c:pt idx="5">
                  <c:v>200.93100000000001</c:v>
                </c:pt>
                <c:pt idx="6">
                  <c:v>203.38700000000009</c:v>
                </c:pt>
                <c:pt idx="7">
                  <c:v>201.84399999999999</c:v>
                </c:pt>
                <c:pt idx="8">
                  <c:v>200.39100000000008</c:v>
                </c:pt>
                <c:pt idx="9">
                  <c:v>199.03900000000002</c:v>
                </c:pt>
                <c:pt idx="10">
                  <c:v>197.76999999999998</c:v>
                </c:pt>
                <c:pt idx="11">
                  <c:v>196.59300000000002</c:v>
                </c:pt>
                <c:pt idx="12">
                  <c:v>195.49</c:v>
                </c:pt>
                <c:pt idx="13">
                  <c:v>194.47200000000001</c:v>
                </c:pt>
                <c:pt idx="14">
                  <c:v>193.52700000000004</c:v>
                </c:pt>
                <c:pt idx="15">
                  <c:v>192.65200000000004</c:v>
                </c:pt>
                <c:pt idx="16">
                  <c:v>191.846</c:v>
                </c:pt>
                <c:pt idx="17">
                  <c:v>191.10399999999998</c:v>
                </c:pt>
                <c:pt idx="18">
                  <c:v>190.423</c:v>
                </c:pt>
                <c:pt idx="19">
                  <c:v>189.80100000000004</c:v>
                </c:pt>
                <c:pt idx="20">
                  <c:v>189.23599999999999</c:v>
                </c:pt>
                <c:pt idx="21">
                  <c:v>188.726</c:v>
                </c:pt>
                <c:pt idx="22">
                  <c:v>188.27299999999997</c:v>
                </c:pt>
                <c:pt idx="23">
                  <c:v>187.86500000000001</c:v>
                </c:pt>
                <c:pt idx="24">
                  <c:v>187.511</c:v>
                </c:pt>
                <c:pt idx="25">
                  <c:v>187.19499999999999</c:v>
                </c:pt>
                <c:pt idx="26">
                  <c:v>186.93100000000001</c:v>
                </c:pt>
                <c:pt idx="27">
                  <c:v>186.70399999999998</c:v>
                </c:pt>
                <c:pt idx="28">
                  <c:v>186.523</c:v>
                </c:pt>
                <c:pt idx="29">
                  <c:v>186.376</c:v>
                </c:pt>
                <c:pt idx="30">
                  <c:v>186.27399999999992</c:v>
                </c:pt>
                <c:pt idx="31">
                  <c:v>186.20699999999999</c:v>
                </c:pt>
                <c:pt idx="32">
                  <c:v>186.17599999999999</c:v>
                </c:pt>
                <c:pt idx="33">
                  <c:v>186.17899999999997</c:v>
                </c:pt>
                <c:pt idx="34">
                  <c:v>186.21599999999998</c:v>
                </c:pt>
                <c:pt idx="35">
                  <c:v>186.28300000000002</c:v>
                </c:pt>
                <c:pt idx="36">
                  <c:v>186.38100000000009</c:v>
                </c:pt>
                <c:pt idx="37">
                  <c:v>186.51</c:v>
                </c:pt>
                <c:pt idx="38">
                  <c:v>186.66499999999999</c:v>
                </c:pt>
                <c:pt idx="39">
                  <c:v>186.85500000000008</c:v>
                </c:pt>
                <c:pt idx="40">
                  <c:v>187.06700000000001</c:v>
                </c:pt>
                <c:pt idx="41">
                  <c:v>187.309</c:v>
                </c:pt>
                <c:pt idx="42">
                  <c:v>187.571</c:v>
                </c:pt>
                <c:pt idx="43">
                  <c:v>187.86500000000001</c:v>
                </c:pt>
                <c:pt idx="44">
                  <c:v>188.20999999999998</c:v>
                </c:pt>
                <c:pt idx="45">
                  <c:v>188.59200000000001</c:v>
                </c:pt>
                <c:pt idx="46">
                  <c:v>189.023</c:v>
                </c:pt>
                <c:pt idx="47">
                  <c:v>189.495</c:v>
                </c:pt>
                <c:pt idx="48">
                  <c:v>190.005</c:v>
                </c:pt>
                <c:pt idx="49">
                  <c:v>190.56</c:v>
                </c:pt>
                <c:pt idx="50">
                  <c:v>191.15</c:v>
                </c:pt>
                <c:pt idx="51">
                  <c:v>191.77499999999998</c:v>
                </c:pt>
                <c:pt idx="52">
                  <c:v>192.44</c:v>
                </c:pt>
                <c:pt idx="53">
                  <c:v>193.13899999999998</c:v>
                </c:pt>
                <c:pt idx="54">
                  <c:v>193.869</c:v>
                </c:pt>
                <c:pt idx="55">
                  <c:v>194.72399999999999</c:v>
                </c:pt>
                <c:pt idx="56">
                  <c:v>195.17499999999998</c:v>
                </c:pt>
                <c:pt idx="57">
                  <c:v>194.94399999999999</c:v>
                </c:pt>
                <c:pt idx="58">
                  <c:v>194.18100000000001</c:v>
                </c:pt>
                <c:pt idx="59">
                  <c:v>192.98400000000001</c:v>
                </c:pt>
                <c:pt idx="60">
                  <c:v>191.44200000000001</c:v>
                </c:pt>
                <c:pt idx="61">
                  <c:v>189.85000000000008</c:v>
                </c:pt>
                <c:pt idx="62">
                  <c:v>188.59100000000001</c:v>
                </c:pt>
                <c:pt idx="63">
                  <c:v>187.554</c:v>
                </c:pt>
                <c:pt idx="64">
                  <c:v>186.70299999999997</c:v>
                </c:pt>
                <c:pt idx="65">
                  <c:v>185.99700000000001</c:v>
                </c:pt>
                <c:pt idx="66">
                  <c:v>185.43300000000002</c:v>
                </c:pt>
                <c:pt idx="67">
                  <c:v>184.989</c:v>
                </c:pt>
                <c:pt idx="68">
                  <c:v>184.65800000000004</c:v>
                </c:pt>
                <c:pt idx="69">
                  <c:v>184.43600000000001</c:v>
                </c:pt>
                <c:pt idx="70">
                  <c:v>184.31200000000001</c:v>
                </c:pt>
                <c:pt idx="71">
                  <c:v>184.28</c:v>
                </c:pt>
                <c:pt idx="72">
                  <c:v>184.346</c:v>
                </c:pt>
                <c:pt idx="73">
                  <c:v>184.50200000000001</c:v>
                </c:pt>
                <c:pt idx="74">
                  <c:v>184.74899999999997</c:v>
                </c:pt>
                <c:pt idx="75">
                  <c:v>185.09</c:v>
                </c:pt>
                <c:pt idx="76">
                  <c:v>185.512</c:v>
                </c:pt>
                <c:pt idx="77">
                  <c:v>186.01299999999998</c:v>
                </c:pt>
                <c:pt idx="78">
                  <c:v>186.59200000000001</c:v>
                </c:pt>
                <c:pt idx="79">
                  <c:v>187.13</c:v>
                </c:pt>
                <c:pt idx="80">
                  <c:v>187.57</c:v>
                </c:pt>
                <c:pt idx="81">
                  <c:v>188.011</c:v>
                </c:pt>
                <c:pt idx="82">
                  <c:v>188.47200000000001</c:v>
                </c:pt>
                <c:pt idx="83">
                  <c:v>188.95200000000008</c:v>
                </c:pt>
                <c:pt idx="84">
                  <c:v>189.446</c:v>
                </c:pt>
                <c:pt idx="85">
                  <c:v>190.01599999999999</c:v>
                </c:pt>
                <c:pt idx="86">
                  <c:v>190.68300000000002</c:v>
                </c:pt>
                <c:pt idx="87">
                  <c:v>191.376</c:v>
                </c:pt>
                <c:pt idx="88">
                  <c:v>192.08100000000007</c:v>
                </c:pt>
                <c:pt idx="89">
                  <c:v>192.77899999999997</c:v>
                </c:pt>
                <c:pt idx="90">
                  <c:v>193.47800000000001</c:v>
                </c:pt>
                <c:pt idx="91">
                  <c:v>194.18700000000001</c:v>
                </c:pt>
                <c:pt idx="92">
                  <c:v>194.91399999999999</c:v>
                </c:pt>
                <c:pt idx="93">
                  <c:v>195.66800000000001</c:v>
                </c:pt>
                <c:pt idx="94">
                  <c:v>196.43700000000001</c:v>
                </c:pt>
                <c:pt idx="95">
                  <c:v>197.22</c:v>
                </c:pt>
                <c:pt idx="96">
                  <c:v>198.03</c:v>
                </c:pt>
                <c:pt idx="97">
                  <c:v>198.661</c:v>
                </c:pt>
                <c:pt idx="98">
                  <c:v>198.80800000000008</c:v>
                </c:pt>
                <c:pt idx="99">
                  <c:v>198.54499999999999</c:v>
                </c:pt>
                <c:pt idx="100">
                  <c:v>197.93600000000001</c:v>
                </c:pt>
                <c:pt idx="101">
                  <c:v>197.059</c:v>
                </c:pt>
                <c:pt idx="102">
                  <c:v>195.95200000000008</c:v>
                </c:pt>
                <c:pt idx="103">
                  <c:v>194.65100000000001</c:v>
                </c:pt>
                <c:pt idx="104">
                  <c:v>193.29399999999998</c:v>
                </c:pt>
                <c:pt idx="105">
                  <c:v>191.97200000000001</c:v>
                </c:pt>
                <c:pt idx="106">
                  <c:v>190.70999999999998</c:v>
                </c:pt>
                <c:pt idx="107">
                  <c:v>189.50700000000001</c:v>
                </c:pt>
                <c:pt idx="108">
                  <c:v>188.35200000000009</c:v>
                </c:pt>
                <c:pt idx="109">
                  <c:v>187.32900000000001</c:v>
                </c:pt>
                <c:pt idx="110">
                  <c:v>186.446</c:v>
                </c:pt>
                <c:pt idx="111">
                  <c:v>185.62300000000002</c:v>
                </c:pt>
                <c:pt idx="112">
                  <c:v>184.863</c:v>
                </c:pt>
                <c:pt idx="113">
                  <c:v>184.13899999999998</c:v>
                </c:pt>
                <c:pt idx="114">
                  <c:v>183.45700000000008</c:v>
                </c:pt>
                <c:pt idx="115">
                  <c:v>182.84900000000002</c:v>
                </c:pt>
                <c:pt idx="116">
                  <c:v>182.39600000000004</c:v>
                </c:pt>
                <c:pt idx="117">
                  <c:v>182.07499999999999</c:v>
                </c:pt>
                <c:pt idx="118">
                  <c:v>181.899</c:v>
                </c:pt>
                <c:pt idx="119">
                  <c:v>181.86500000000001</c:v>
                </c:pt>
                <c:pt idx="120">
                  <c:v>181.965</c:v>
                </c:pt>
                <c:pt idx="121">
                  <c:v>182.19800000000001</c:v>
                </c:pt>
                <c:pt idx="122">
                  <c:v>182.55800000000008</c:v>
                </c:pt>
                <c:pt idx="123">
                  <c:v>183.059</c:v>
                </c:pt>
                <c:pt idx="124">
                  <c:v>183.71599999999998</c:v>
                </c:pt>
                <c:pt idx="125">
                  <c:v>184.53100000000001</c:v>
                </c:pt>
                <c:pt idx="126">
                  <c:v>185.495</c:v>
                </c:pt>
                <c:pt idx="127">
                  <c:v>186.602</c:v>
                </c:pt>
                <c:pt idx="128">
                  <c:v>187.846</c:v>
                </c:pt>
                <c:pt idx="129">
                  <c:v>189.221</c:v>
                </c:pt>
                <c:pt idx="130">
                  <c:v>190.71399999999991</c:v>
                </c:pt>
                <c:pt idx="131">
                  <c:v>192.32300000000001</c:v>
                </c:pt>
                <c:pt idx="132">
                  <c:v>194.04899999999998</c:v>
                </c:pt>
                <c:pt idx="133">
                  <c:v>195.89000000000001</c:v>
                </c:pt>
                <c:pt idx="134">
                  <c:v>197.84300000000002</c:v>
                </c:pt>
                <c:pt idx="135">
                  <c:v>199.904</c:v>
                </c:pt>
                <c:pt idx="136">
                  <c:v>202.071</c:v>
                </c:pt>
                <c:pt idx="137">
                  <c:v>204.32900000000001</c:v>
                </c:pt>
                <c:pt idx="138">
                  <c:v>206.68900000000002</c:v>
                </c:pt>
                <c:pt idx="139">
                  <c:v>209.15</c:v>
                </c:pt>
                <c:pt idx="140">
                  <c:v>211.70999999999998</c:v>
                </c:pt>
                <c:pt idx="141">
                  <c:v>214.36800000000008</c:v>
                </c:pt>
                <c:pt idx="142">
                  <c:v>217.12300000000002</c:v>
                </c:pt>
                <c:pt idx="143">
                  <c:v>219.96900000000002</c:v>
                </c:pt>
                <c:pt idx="144">
                  <c:v>222.90600000000001</c:v>
                </c:pt>
                <c:pt idx="145">
                  <c:v>225.93800000000007</c:v>
                </c:pt>
                <c:pt idx="146">
                  <c:v>229.06700000000001</c:v>
                </c:pt>
                <c:pt idx="147">
                  <c:v>232.291</c:v>
                </c:pt>
                <c:pt idx="148">
                  <c:v>235.61299999999997</c:v>
                </c:pt>
                <c:pt idx="149">
                  <c:v>239.03200000000001</c:v>
                </c:pt>
                <c:pt idx="150">
                  <c:v>242.54399999999998</c:v>
                </c:pt>
                <c:pt idx="151">
                  <c:v>246.14</c:v>
                </c:pt>
                <c:pt idx="152">
                  <c:v>249.79599999999999</c:v>
                </c:pt>
                <c:pt idx="153">
                  <c:v>253.52600000000001</c:v>
                </c:pt>
                <c:pt idx="154">
                  <c:v>257.327</c:v>
                </c:pt>
                <c:pt idx="155">
                  <c:v>261.20400000000001</c:v>
                </c:pt>
                <c:pt idx="156">
                  <c:v>265.16500000000002</c:v>
                </c:pt>
                <c:pt idx="157">
                  <c:v>269.21899999999977</c:v>
                </c:pt>
                <c:pt idx="158">
                  <c:v>273.37599999999981</c:v>
                </c:pt>
                <c:pt idx="159">
                  <c:v>277.64900000000017</c:v>
                </c:pt>
                <c:pt idx="160">
                  <c:v>282.05799999999999</c:v>
                </c:pt>
                <c:pt idx="161">
                  <c:v>286.613</c:v>
                </c:pt>
                <c:pt idx="162">
                  <c:v>291.1909999999998</c:v>
                </c:pt>
                <c:pt idx="163">
                  <c:v>295.78799999999984</c:v>
                </c:pt>
                <c:pt idx="164">
                  <c:v>300.41499999999985</c:v>
                </c:pt>
                <c:pt idx="165">
                  <c:v>305.08300000000003</c:v>
                </c:pt>
                <c:pt idx="166">
                  <c:v>309.80799999999999</c:v>
                </c:pt>
                <c:pt idx="167">
                  <c:v>314.608</c:v>
                </c:pt>
                <c:pt idx="168">
                  <c:v>319.36200000000002</c:v>
                </c:pt>
                <c:pt idx="169">
                  <c:v>323.96199999999976</c:v>
                </c:pt>
                <c:pt idx="170">
                  <c:v>328.42200000000003</c:v>
                </c:pt>
                <c:pt idx="171">
                  <c:v>332.76299999999981</c:v>
                </c:pt>
                <c:pt idx="172">
                  <c:v>336.99699999999973</c:v>
                </c:pt>
                <c:pt idx="173">
                  <c:v>341.14000000000016</c:v>
                </c:pt>
                <c:pt idx="174">
                  <c:v>345.12</c:v>
                </c:pt>
                <c:pt idx="175">
                  <c:v>348.9049999999998</c:v>
                </c:pt>
                <c:pt idx="176">
                  <c:v>352.52299999999985</c:v>
                </c:pt>
                <c:pt idx="177">
                  <c:v>355.98099999999977</c:v>
                </c:pt>
                <c:pt idx="178">
                  <c:v>359.28500000000003</c:v>
                </c:pt>
                <c:pt idx="179">
                  <c:v>362.44200000000001</c:v>
                </c:pt>
                <c:pt idx="180">
                  <c:v>365.464</c:v>
                </c:pt>
                <c:pt idx="181">
                  <c:v>368.36399999999981</c:v>
                </c:pt>
                <c:pt idx="182">
                  <c:v>371.14800000000002</c:v>
                </c:pt>
                <c:pt idx="183">
                  <c:v>373.8159999999998</c:v>
                </c:pt>
                <c:pt idx="184">
                  <c:v>376.37200000000001</c:v>
                </c:pt>
                <c:pt idx="185">
                  <c:v>378.82199999999966</c:v>
                </c:pt>
                <c:pt idx="186">
                  <c:v>381.17</c:v>
                </c:pt>
                <c:pt idx="187">
                  <c:v>383.35500000000002</c:v>
                </c:pt>
                <c:pt idx="188">
                  <c:v>385.20699999999977</c:v>
                </c:pt>
                <c:pt idx="189">
                  <c:v>386.78599999999983</c:v>
                </c:pt>
                <c:pt idx="190">
                  <c:v>388.14400000000018</c:v>
                </c:pt>
                <c:pt idx="191">
                  <c:v>389.32599999999985</c:v>
                </c:pt>
                <c:pt idx="192">
                  <c:v>390.404</c:v>
                </c:pt>
                <c:pt idx="193">
                  <c:v>391.44900000000001</c:v>
                </c:pt>
                <c:pt idx="194">
                  <c:v>392.49799999999976</c:v>
                </c:pt>
                <c:pt idx="195">
                  <c:v>393.49599999999964</c:v>
                </c:pt>
                <c:pt idx="196">
                  <c:v>394.50699999999966</c:v>
                </c:pt>
                <c:pt idx="197">
                  <c:v>395.58799999999985</c:v>
                </c:pt>
                <c:pt idx="198">
                  <c:v>396.81900000000002</c:v>
                </c:pt>
                <c:pt idx="199">
                  <c:v>398.24900000000002</c:v>
                </c:pt>
                <c:pt idx="200">
                  <c:v>399.72099999999983</c:v>
                </c:pt>
                <c:pt idx="201">
                  <c:v>401.52699999999976</c:v>
                </c:pt>
                <c:pt idx="202">
                  <c:v>403.8</c:v>
                </c:pt>
                <c:pt idx="203">
                  <c:v>406.71199999999976</c:v>
                </c:pt>
                <c:pt idx="204">
                  <c:v>409.42099999999976</c:v>
                </c:pt>
                <c:pt idx="205">
                  <c:v>411.75</c:v>
                </c:pt>
                <c:pt idx="206">
                  <c:v>413.49899999999974</c:v>
                </c:pt>
                <c:pt idx="207">
                  <c:v>414.81400000000002</c:v>
                </c:pt>
                <c:pt idx="208">
                  <c:v>415.51499999999999</c:v>
                </c:pt>
                <c:pt idx="209">
                  <c:v>415.73200000000003</c:v>
                </c:pt>
                <c:pt idx="210">
                  <c:v>415.62</c:v>
                </c:pt>
                <c:pt idx="211">
                  <c:v>415.26199999999966</c:v>
                </c:pt>
                <c:pt idx="212">
                  <c:v>414.74</c:v>
                </c:pt>
                <c:pt idx="213">
                  <c:v>414.14299999999997</c:v>
                </c:pt>
                <c:pt idx="214">
                  <c:v>413.54399999999993</c:v>
                </c:pt>
                <c:pt idx="215">
                  <c:v>412.99799999999976</c:v>
                </c:pt>
                <c:pt idx="216">
                  <c:v>412.57599999999985</c:v>
                </c:pt>
                <c:pt idx="217">
                  <c:v>412.375</c:v>
                </c:pt>
                <c:pt idx="218">
                  <c:v>412.43899999999974</c:v>
                </c:pt>
                <c:pt idx="219">
                  <c:v>412.83499999999981</c:v>
                </c:pt>
                <c:pt idx="220">
                  <c:v>413.49400000000003</c:v>
                </c:pt>
                <c:pt idx="221">
                  <c:v>414.10899999999981</c:v>
                </c:pt>
                <c:pt idx="222">
                  <c:v>414.68099999999993</c:v>
                </c:pt>
                <c:pt idx="223">
                  <c:v>415.60500000000002</c:v>
                </c:pt>
                <c:pt idx="224">
                  <c:v>417.10599999999999</c:v>
                </c:pt>
                <c:pt idx="225">
                  <c:v>418.65100000000001</c:v>
                </c:pt>
                <c:pt idx="226">
                  <c:v>420.15899999999999</c:v>
                </c:pt>
                <c:pt idx="227">
                  <c:v>421.6190000000002</c:v>
                </c:pt>
                <c:pt idx="228">
                  <c:v>423.02</c:v>
                </c:pt>
                <c:pt idx="229">
                  <c:v>424.11800000000011</c:v>
                </c:pt>
                <c:pt idx="230">
                  <c:v>424.72699999999963</c:v>
                </c:pt>
                <c:pt idx="231">
                  <c:v>425.18099999999993</c:v>
                </c:pt>
                <c:pt idx="232">
                  <c:v>425.5659999999998</c:v>
                </c:pt>
                <c:pt idx="233">
                  <c:v>425.90199999999976</c:v>
                </c:pt>
                <c:pt idx="234">
                  <c:v>426.22999999999985</c:v>
                </c:pt>
                <c:pt idx="235">
                  <c:v>426.51</c:v>
                </c:pt>
                <c:pt idx="236">
                  <c:v>426.72499999999985</c:v>
                </c:pt>
                <c:pt idx="237">
                  <c:v>426.88299999999981</c:v>
                </c:pt>
                <c:pt idx="238">
                  <c:v>426.99199999999973</c:v>
                </c:pt>
                <c:pt idx="239">
                  <c:v>427.05500000000001</c:v>
                </c:pt>
                <c:pt idx="240">
                  <c:v>427.06400000000002</c:v>
                </c:pt>
                <c:pt idx="241">
                  <c:v>427.04399999999993</c:v>
                </c:pt>
                <c:pt idx="242">
                  <c:v>426.96899999999977</c:v>
                </c:pt>
                <c:pt idx="243">
                  <c:v>426.85899999999981</c:v>
                </c:pt>
                <c:pt idx="244">
                  <c:v>426.71699999999964</c:v>
                </c:pt>
                <c:pt idx="245">
                  <c:v>426.53199999999964</c:v>
                </c:pt>
                <c:pt idx="246">
                  <c:v>426.334</c:v>
                </c:pt>
                <c:pt idx="247">
                  <c:v>426.49699999999973</c:v>
                </c:pt>
                <c:pt idx="248">
                  <c:v>427.2149999999998</c:v>
                </c:pt>
                <c:pt idx="249">
                  <c:v>427.93599999999964</c:v>
                </c:pt>
                <c:pt idx="250">
                  <c:v>428.57900000000001</c:v>
                </c:pt>
                <c:pt idx="251">
                  <c:v>429.16300000000001</c:v>
                </c:pt>
                <c:pt idx="252">
                  <c:v>429.67099999999999</c:v>
                </c:pt>
                <c:pt idx="253">
                  <c:v>429.93499999999983</c:v>
                </c:pt>
                <c:pt idx="254">
                  <c:v>429.70599999999985</c:v>
                </c:pt>
                <c:pt idx="255">
                  <c:v>429.27799999999985</c:v>
                </c:pt>
                <c:pt idx="256">
                  <c:v>428.76900000000001</c:v>
                </c:pt>
                <c:pt idx="257">
                  <c:v>428.1909999999998</c:v>
                </c:pt>
                <c:pt idx="258">
                  <c:v>427.57299999999981</c:v>
                </c:pt>
                <c:pt idx="259">
                  <c:v>426.92599999999976</c:v>
                </c:pt>
                <c:pt idx="260">
                  <c:v>426.24200000000002</c:v>
                </c:pt>
                <c:pt idx="261">
                  <c:v>425.52499999999981</c:v>
                </c:pt>
                <c:pt idx="262">
                  <c:v>424.80200000000002</c:v>
                </c:pt>
                <c:pt idx="263">
                  <c:v>424.04899999999981</c:v>
                </c:pt>
                <c:pt idx="264">
                  <c:v>423.267</c:v>
                </c:pt>
                <c:pt idx="265">
                  <c:v>422.47099999999983</c:v>
                </c:pt>
                <c:pt idx="266">
                  <c:v>421.661</c:v>
                </c:pt>
                <c:pt idx="267">
                  <c:v>420.82499999999999</c:v>
                </c:pt>
                <c:pt idx="268">
                  <c:v>419.964</c:v>
                </c:pt>
                <c:pt idx="269">
                  <c:v>419.10500000000002</c:v>
                </c:pt>
                <c:pt idx="270">
                  <c:v>418.22199999999964</c:v>
                </c:pt>
                <c:pt idx="271">
                  <c:v>417.3159999999998</c:v>
                </c:pt>
                <c:pt idx="272">
                  <c:v>416.4</c:v>
                </c:pt>
                <c:pt idx="273">
                  <c:v>415.47399999999976</c:v>
                </c:pt>
                <c:pt idx="274">
                  <c:v>414.52699999999976</c:v>
                </c:pt>
                <c:pt idx="275">
                  <c:v>413.55099999999999</c:v>
                </c:pt>
                <c:pt idx="276">
                  <c:v>412.53399999999976</c:v>
                </c:pt>
                <c:pt idx="277">
                  <c:v>411.45</c:v>
                </c:pt>
                <c:pt idx="278">
                  <c:v>410.3</c:v>
                </c:pt>
                <c:pt idx="279">
                  <c:v>409.089</c:v>
                </c:pt>
                <c:pt idx="280">
                  <c:v>407.83699999999976</c:v>
                </c:pt>
                <c:pt idx="281">
                  <c:v>406.52299999999985</c:v>
                </c:pt>
                <c:pt idx="282">
                  <c:v>405.15000000000015</c:v>
                </c:pt>
                <c:pt idx="283">
                  <c:v>403.72799999999984</c:v>
                </c:pt>
                <c:pt idx="284">
                  <c:v>402.26</c:v>
                </c:pt>
                <c:pt idx="285">
                  <c:v>400.73699999999974</c:v>
                </c:pt>
                <c:pt idx="286">
                  <c:v>399.15899999999999</c:v>
                </c:pt>
                <c:pt idx="287">
                  <c:v>397.55</c:v>
                </c:pt>
                <c:pt idx="288">
                  <c:v>395.892</c:v>
                </c:pt>
                <c:pt idx="289">
                  <c:v>394.18400000000008</c:v>
                </c:pt>
                <c:pt idx="290">
                  <c:v>392.44</c:v>
                </c:pt>
                <c:pt idx="291">
                  <c:v>390.66</c:v>
                </c:pt>
                <c:pt idx="292">
                  <c:v>388.834</c:v>
                </c:pt>
                <c:pt idx="293">
                  <c:v>386.9649999999998</c:v>
                </c:pt>
                <c:pt idx="294">
                  <c:v>385.07499999999999</c:v>
                </c:pt>
                <c:pt idx="295">
                  <c:v>383.15899999999999</c:v>
                </c:pt>
                <c:pt idx="296">
                  <c:v>381.29099999999977</c:v>
                </c:pt>
                <c:pt idx="297">
                  <c:v>379.46099999999984</c:v>
                </c:pt>
                <c:pt idx="298">
                  <c:v>377.68099999999993</c:v>
                </c:pt>
                <c:pt idx="299">
                  <c:v>375.95099999999985</c:v>
                </c:pt>
                <c:pt idx="300">
                  <c:v>374.26299999999981</c:v>
                </c:pt>
                <c:pt idx="301">
                  <c:v>372.63900000000001</c:v>
                </c:pt>
                <c:pt idx="302">
                  <c:v>371.05799999999999</c:v>
                </c:pt>
                <c:pt idx="303">
                  <c:v>369.53199999999964</c:v>
                </c:pt>
                <c:pt idx="304">
                  <c:v>368.06200000000001</c:v>
                </c:pt>
                <c:pt idx="305">
                  <c:v>366.63799999999981</c:v>
                </c:pt>
                <c:pt idx="306">
                  <c:v>365.27099999999984</c:v>
                </c:pt>
                <c:pt idx="307">
                  <c:v>363.92899999999963</c:v>
                </c:pt>
                <c:pt idx="308">
                  <c:v>362.5419999999998</c:v>
                </c:pt>
                <c:pt idx="309">
                  <c:v>361.12200000000001</c:v>
                </c:pt>
                <c:pt idx="310">
                  <c:v>359.67099999999999</c:v>
                </c:pt>
                <c:pt idx="311">
                  <c:v>358.17800000000011</c:v>
                </c:pt>
                <c:pt idx="312">
                  <c:v>356.65499999999997</c:v>
                </c:pt>
                <c:pt idx="313">
                  <c:v>355.10500000000002</c:v>
                </c:pt>
                <c:pt idx="314">
                  <c:v>353.51599999999985</c:v>
                </c:pt>
                <c:pt idx="315">
                  <c:v>351.90099999999984</c:v>
                </c:pt>
                <c:pt idx="316">
                  <c:v>350.26299999999981</c:v>
                </c:pt>
                <c:pt idx="317">
                  <c:v>348.59099999999984</c:v>
                </c:pt>
                <c:pt idx="318">
                  <c:v>346.9</c:v>
                </c:pt>
                <c:pt idx="319">
                  <c:v>345.1909999999998</c:v>
                </c:pt>
                <c:pt idx="320">
                  <c:v>343.45499999999993</c:v>
                </c:pt>
                <c:pt idx="321">
                  <c:v>341.70400000000001</c:v>
                </c:pt>
                <c:pt idx="322">
                  <c:v>339.94</c:v>
                </c:pt>
                <c:pt idx="323">
                  <c:v>338.15400000000017</c:v>
                </c:pt>
                <c:pt idx="324">
                  <c:v>336.358</c:v>
                </c:pt>
                <c:pt idx="325">
                  <c:v>334.5539999999998</c:v>
                </c:pt>
                <c:pt idx="326">
                  <c:v>332.73299999999983</c:v>
                </c:pt>
                <c:pt idx="327">
                  <c:v>330.90799999999984</c:v>
                </c:pt>
                <c:pt idx="328">
                  <c:v>329.08</c:v>
                </c:pt>
                <c:pt idx="329">
                  <c:v>327.23899999999963</c:v>
                </c:pt>
                <c:pt idx="330">
                  <c:v>325.39799999999985</c:v>
                </c:pt>
                <c:pt idx="331">
                  <c:v>323.59399999999977</c:v>
                </c:pt>
                <c:pt idx="332">
                  <c:v>321.91999999999985</c:v>
                </c:pt>
                <c:pt idx="333">
                  <c:v>320.375</c:v>
                </c:pt>
                <c:pt idx="334">
                  <c:v>318.96799999999985</c:v>
                </c:pt>
                <c:pt idx="335">
                  <c:v>317.697</c:v>
                </c:pt>
                <c:pt idx="336">
                  <c:v>316.55099999999999</c:v>
                </c:pt>
                <c:pt idx="337">
                  <c:v>315.52799999999985</c:v>
                </c:pt>
                <c:pt idx="338">
                  <c:v>314.63499999999999</c:v>
                </c:pt>
                <c:pt idx="339">
                  <c:v>313.87099999999981</c:v>
                </c:pt>
                <c:pt idx="340">
                  <c:v>313.22499999999985</c:v>
                </c:pt>
                <c:pt idx="341">
                  <c:v>312.69499999999999</c:v>
                </c:pt>
                <c:pt idx="342">
                  <c:v>312.29099999999977</c:v>
                </c:pt>
                <c:pt idx="343">
                  <c:v>312.26900000000001</c:v>
                </c:pt>
                <c:pt idx="344">
                  <c:v>312.71299999999985</c:v>
                </c:pt>
                <c:pt idx="345">
                  <c:v>313.3</c:v>
                </c:pt>
                <c:pt idx="346">
                  <c:v>314.02</c:v>
                </c:pt>
                <c:pt idx="347">
                  <c:v>314.88400000000001</c:v>
                </c:pt>
                <c:pt idx="348">
                  <c:v>315.89799999999985</c:v>
                </c:pt>
                <c:pt idx="349">
                  <c:v>316.59899999999976</c:v>
                </c:pt>
                <c:pt idx="350">
                  <c:v>316.90199999999976</c:v>
                </c:pt>
                <c:pt idx="351">
                  <c:v>316.91299999999984</c:v>
                </c:pt>
                <c:pt idx="352">
                  <c:v>316.7149999999998</c:v>
                </c:pt>
                <c:pt idx="353">
                  <c:v>316.3399999999998</c:v>
                </c:pt>
                <c:pt idx="354">
                  <c:v>315.82100000000003</c:v>
                </c:pt>
                <c:pt idx="355">
                  <c:v>315.18799999999999</c:v>
                </c:pt>
                <c:pt idx="356">
                  <c:v>314.46099999999984</c:v>
                </c:pt>
                <c:pt idx="357">
                  <c:v>313.64699999999999</c:v>
                </c:pt>
                <c:pt idx="358">
                  <c:v>312.75900000000001</c:v>
                </c:pt>
                <c:pt idx="359">
                  <c:v>311.81799999999993</c:v>
                </c:pt>
                <c:pt idx="360">
                  <c:v>310.83599999999984</c:v>
                </c:pt>
                <c:pt idx="361">
                  <c:v>309.81099999999981</c:v>
                </c:pt>
                <c:pt idx="362">
                  <c:v>308.755</c:v>
                </c:pt>
                <c:pt idx="363">
                  <c:v>307.685</c:v>
                </c:pt>
                <c:pt idx="364">
                  <c:v>306.60500000000002</c:v>
                </c:pt>
                <c:pt idx="365">
                  <c:v>305.51299999999981</c:v>
                </c:pt>
                <c:pt idx="366">
                  <c:v>304.41299999999984</c:v>
                </c:pt>
                <c:pt idx="367">
                  <c:v>303.56299999999999</c:v>
                </c:pt>
                <c:pt idx="368">
                  <c:v>302.839</c:v>
                </c:pt>
                <c:pt idx="369">
                  <c:v>302.20800000000003</c:v>
                </c:pt>
                <c:pt idx="370">
                  <c:v>301.69499999999999</c:v>
                </c:pt>
                <c:pt idx="371">
                  <c:v>301.28299999999984</c:v>
                </c:pt>
                <c:pt idx="372">
                  <c:v>300.99199999999973</c:v>
                </c:pt>
                <c:pt idx="373">
                  <c:v>300.8809999999998</c:v>
                </c:pt>
                <c:pt idx="374">
                  <c:v>300.79099999999977</c:v>
                </c:pt>
                <c:pt idx="375">
                  <c:v>300.79599999999976</c:v>
                </c:pt>
                <c:pt idx="376">
                  <c:v>300.92200000000003</c:v>
                </c:pt>
                <c:pt idx="377">
                  <c:v>301.17500000000001</c:v>
                </c:pt>
                <c:pt idx="378">
                  <c:v>301.56200000000001</c:v>
                </c:pt>
                <c:pt idx="379">
                  <c:v>302.05700000000002</c:v>
                </c:pt>
                <c:pt idx="380">
                  <c:v>302.637</c:v>
                </c:pt>
                <c:pt idx="381">
                  <c:v>303.31400000000002</c:v>
                </c:pt>
                <c:pt idx="382">
                  <c:v>304.06900000000002</c:v>
                </c:pt>
                <c:pt idx="383">
                  <c:v>304.92099999999976</c:v>
                </c:pt>
                <c:pt idx="384">
                  <c:v>305.86200000000002</c:v>
                </c:pt>
                <c:pt idx="385">
                  <c:v>306.79299999999984</c:v>
                </c:pt>
                <c:pt idx="386">
                  <c:v>307.62599999999981</c:v>
                </c:pt>
                <c:pt idx="387">
                  <c:v>308.53500000000003</c:v>
                </c:pt>
                <c:pt idx="388">
                  <c:v>309.52</c:v>
                </c:pt>
                <c:pt idx="389">
                  <c:v>310.59099999999984</c:v>
                </c:pt>
                <c:pt idx="390">
                  <c:v>311.73799999999983</c:v>
                </c:pt>
                <c:pt idx="391">
                  <c:v>313.18</c:v>
                </c:pt>
                <c:pt idx="392">
                  <c:v>314.73099999999977</c:v>
                </c:pt>
                <c:pt idx="393">
                  <c:v>316.32599999999985</c:v>
                </c:pt>
                <c:pt idx="394">
                  <c:v>317.99599999999964</c:v>
                </c:pt>
                <c:pt idx="395">
                  <c:v>319.73799999999983</c:v>
                </c:pt>
                <c:pt idx="396">
                  <c:v>321.553</c:v>
                </c:pt>
                <c:pt idx="397">
                  <c:v>323.45</c:v>
                </c:pt>
                <c:pt idx="398">
                  <c:v>325.27699999999976</c:v>
                </c:pt>
                <c:pt idx="399">
                  <c:v>327.11799999999999</c:v>
                </c:pt>
                <c:pt idx="400">
                  <c:v>329.02</c:v>
                </c:pt>
                <c:pt idx="401">
                  <c:v>330.98799999999994</c:v>
                </c:pt>
                <c:pt idx="402">
                  <c:v>333.02699999999976</c:v>
                </c:pt>
                <c:pt idx="403">
                  <c:v>335.18200000000002</c:v>
                </c:pt>
                <c:pt idx="404">
                  <c:v>337.57100000000003</c:v>
                </c:pt>
                <c:pt idx="405">
                  <c:v>340.23200000000003</c:v>
                </c:pt>
                <c:pt idx="406">
                  <c:v>343.07900000000001</c:v>
                </c:pt>
                <c:pt idx="407">
                  <c:v>345.88699999999966</c:v>
                </c:pt>
                <c:pt idx="408">
                  <c:v>348.68799999999999</c:v>
                </c:pt>
                <c:pt idx="409">
                  <c:v>351.47299999999984</c:v>
                </c:pt>
                <c:pt idx="410">
                  <c:v>354.2679999999998</c:v>
                </c:pt>
                <c:pt idx="411">
                  <c:v>357.06</c:v>
                </c:pt>
                <c:pt idx="412">
                  <c:v>359.875</c:v>
                </c:pt>
                <c:pt idx="413">
                  <c:v>362.69400000000002</c:v>
                </c:pt>
                <c:pt idx="414">
                  <c:v>365.54300000000001</c:v>
                </c:pt>
                <c:pt idx="415">
                  <c:v>368.404</c:v>
                </c:pt>
                <c:pt idx="416">
                  <c:v>371.30200000000002</c:v>
                </c:pt>
                <c:pt idx="417">
                  <c:v>374.22199999999964</c:v>
                </c:pt>
                <c:pt idx="418">
                  <c:v>377.18599999999981</c:v>
                </c:pt>
                <c:pt idx="419">
                  <c:v>380.17399999999981</c:v>
                </c:pt>
                <c:pt idx="420">
                  <c:v>383.209</c:v>
                </c:pt>
                <c:pt idx="421">
                  <c:v>386.27299999999985</c:v>
                </c:pt>
                <c:pt idx="422">
                  <c:v>389.38599999999985</c:v>
                </c:pt>
                <c:pt idx="423">
                  <c:v>392.49699999999973</c:v>
                </c:pt>
                <c:pt idx="424">
                  <c:v>395.53199999999964</c:v>
                </c:pt>
                <c:pt idx="425">
                  <c:v>398.48299999999983</c:v>
                </c:pt>
                <c:pt idx="426">
                  <c:v>401.36500000000001</c:v>
                </c:pt>
                <c:pt idx="427">
                  <c:v>404.185</c:v>
                </c:pt>
                <c:pt idx="428">
                  <c:v>406.94900000000001</c:v>
                </c:pt>
                <c:pt idx="429">
                  <c:v>409.66399999999999</c:v>
                </c:pt>
                <c:pt idx="430">
                  <c:v>412.33799999999985</c:v>
                </c:pt>
                <c:pt idx="431">
                  <c:v>414.97399999999976</c:v>
                </c:pt>
                <c:pt idx="432">
                  <c:v>417.58099999999985</c:v>
                </c:pt>
                <c:pt idx="433">
                  <c:v>420.16399999999999</c:v>
                </c:pt>
                <c:pt idx="434">
                  <c:v>422.72699999999963</c:v>
                </c:pt>
                <c:pt idx="435">
                  <c:v>425.27799999999985</c:v>
                </c:pt>
                <c:pt idx="436">
                  <c:v>427.82100000000003</c:v>
                </c:pt>
                <c:pt idx="437">
                  <c:v>430.36300000000011</c:v>
                </c:pt>
                <c:pt idx="438">
                  <c:v>432.90999999999985</c:v>
                </c:pt>
                <c:pt idx="439">
                  <c:v>435.4529999999998</c:v>
                </c:pt>
                <c:pt idx="440">
                  <c:v>437.95400000000001</c:v>
                </c:pt>
                <c:pt idx="441">
                  <c:v>440.41899999999964</c:v>
                </c:pt>
                <c:pt idx="442">
                  <c:v>442.86500000000001</c:v>
                </c:pt>
                <c:pt idx="443">
                  <c:v>445.27099999999984</c:v>
                </c:pt>
                <c:pt idx="444">
                  <c:v>447.6669999999998</c:v>
                </c:pt>
                <c:pt idx="445">
                  <c:v>450.03199999999964</c:v>
                </c:pt>
                <c:pt idx="446">
                  <c:v>452.39599999999984</c:v>
                </c:pt>
                <c:pt idx="447">
                  <c:v>454.75</c:v>
                </c:pt>
                <c:pt idx="448">
                  <c:v>457.09799999999984</c:v>
                </c:pt>
                <c:pt idx="449">
                  <c:v>459.44600000000003</c:v>
                </c:pt>
                <c:pt idx="450">
                  <c:v>461.79599999999976</c:v>
                </c:pt>
                <c:pt idx="451">
                  <c:v>464.15400000000017</c:v>
                </c:pt>
                <c:pt idx="452">
                  <c:v>466.52299999999985</c:v>
                </c:pt>
                <c:pt idx="453">
                  <c:v>468.91999999999985</c:v>
                </c:pt>
                <c:pt idx="454">
                  <c:v>471.32299999999981</c:v>
                </c:pt>
                <c:pt idx="455">
                  <c:v>473.76400000000001</c:v>
                </c:pt>
                <c:pt idx="456">
                  <c:v>476.21799999999985</c:v>
                </c:pt>
                <c:pt idx="457">
                  <c:v>478.71699999999964</c:v>
                </c:pt>
                <c:pt idx="458">
                  <c:v>481.25200000000001</c:v>
                </c:pt>
                <c:pt idx="459">
                  <c:v>483.827</c:v>
                </c:pt>
                <c:pt idx="460">
                  <c:v>486.44600000000003</c:v>
                </c:pt>
                <c:pt idx="461">
                  <c:v>489.11399999999981</c:v>
                </c:pt>
                <c:pt idx="462">
                  <c:v>491.84699999999981</c:v>
                </c:pt>
                <c:pt idx="463">
                  <c:v>494.625</c:v>
                </c:pt>
                <c:pt idx="464">
                  <c:v>497.47799999999984</c:v>
                </c:pt>
                <c:pt idx="465">
                  <c:v>500.38499999999999</c:v>
                </c:pt>
                <c:pt idx="466">
                  <c:v>503.37599999999981</c:v>
                </c:pt>
                <c:pt idx="467">
                  <c:v>506.44299999999993</c:v>
                </c:pt>
                <c:pt idx="468">
                  <c:v>509.59199999999964</c:v>
                </c:pt>
                <c:pt idx="469">
                  <c:v>512.83099999999968</c:v>
                </c:pt>
                <c:pt idx="470">
                  <c:v>516.16199999999958</c:v>
                </c:pt>
                <c:pt idx="471">
                  <c:v>519.601</c:v>
                </c:pt>
                <c:pt idx="472">
                  <c:v>523.13099999999997</c:v>
                </c:pt>
                <c:pt idx="473">
                  <c:v>526.77699999999993</c:v>
                </c:pt>
                <c:pt idx="474">
                  <c:v>530.52099999999996</c:v>
                </c:pt>
                <c:pt idx="475">
                  <c:v>534.17099999999994</c:v>
                </c:pt>
                <c:pt idx="476">
                  <c:v>537.23400000000004</c:v>
                </c:pt>
                <c:pt idx="477">
                  <c:v>540.072</c:v>
                </c:pt>
                <c:pt idx="478">
                  <c:v>542.91800000000001</c:v>
                </c:pt>
                <c:pt idx="479">
                  <c:v>546.02300000000002</c:v>
                </c:pt>
                <c:pt idx="480">
                  <c:v>549.57900000000041</c:v>
                </c:pt>
                <c:pt idx="481">
                  <c:v>553.8349999999997</c:v>
                </c:pt>
                <c:pt idx="482">
                  <c:v>558.38099999999997</c:v>
                </c:pt>
                <c:pt idx="483">
                  <c:v>561.76400000000001</c:v>
                </c:pt>
                <c:pt idx="484">
                  <c:v>564.15</c:v>
                </c:pt>
                <c:pt idx="485">
                  <c:v>565.76499999999999</c:v>
                </c:pt>
                <c:pt idx="486">
                  <c:v>566.63499999999999</c:v>
                </c:pt>
                <c:pt idx="487">
                  <c:v>566.74400000000003</c:v>
                </c:pt>
                <c:pt idx="488">
                  <c:v>565.99</c:v>
                </c:pt>
                <c:pt idx="489">
                  <c:v>564.60199999999998</c:v>
                </c:pt>
                <c:pt idx="490">
                  <c:v>562.63499999999999</c:v>
                </c:pt>
                <c:pt idx="491">
                  <c:v>560.27400000000034</c:v>
                </c:pt>
                <c:pt idx="492">
                  <c:v>557.6080000000004</c:v>
                </c:pt>
                <c:pt idx="493">
                  <c:v>554.95199999999966</c:v>
                </c:pt>
                <c:pt idx="494">
                  <c:v>552.45199999999966</c:v>
                </c:pt>
                <c:pt idx="495">
                  <c:v>550.21</c:v>
                </c:pt>
                <c:pt idx="496">
                  <c:v>548.4349999999996</c:v>
                </c:pt>
                <c:pt idx="497">
                  <c:v>546.95400000000006</c:v>
                </c:pt>
                <c:pt idx="498">
                  <c:v>545.77300000000037</c:v>
                </c:pt>
                <c:pt idx="499">
                  <c:v>545.01300000000003</c:v>
                </c:pt>
                <c:pt idx="500">
                  <c:v>544.78800000000035</c:v>
                </c:pt>
                <c:pt idx="501">
                  <c:v>545.22400000000005</c:v>
                </c:pt>
                <c:pt idx="502">
                  <c:v>546.45900000000006</c:v>
                </c:pt>
                <c:pt idx="503">
                  <c:v>547.81899999999996</c:v>
                </c:pt>
                <c:pt idx="504">
                  <c:v>549.08199999999999</c:v>
                </c:pt>
                <c:pt idx="505">
                  <c:v>550.37400000000002</c:v>
                </c:pt>
                <c:pt idx="506">
                  <c:v>551.51</c:v>
                </c:pt>
                <c:pt idx="507">
                  <c:v>551.55799999999965</c:v>
                </c:pt>
                <c:pt idx="508">
                  <c:v>550.75099999999998</c:v>
                </c:pt>
                <c:pt idx="509">
                  <c:v>549.19600000000003</c:v>
                </c:pt>
                <c:pt idx="510">
                  <c:v>546.97900000000004</c:v>
                </c:pt>
                <c:pt idx="511">
                  <c:v>544.44299999999964</c:v>
                </c:pt>
                <c:pt idx="512">
                  <c:v>542.73099999999999</c:v>
                </c:pt>
                <c:pt idx="513">
                  <c:v>542.27300000000037</c:v>
                </c:pt>
                <c:pt idx="514">
                  <c:v>542.95699999999965</c:v>
                </c:pt>
                <c:pt idx="515">
                  <c:v>543.476</c:v>
                </c:pt>
                <c:pt idx="516">
                  <c:v>544.07100000000003</c:v>
                </c:pt>
                <c:pt idx="517">
                  <c:v>544.20400000000041</c:v>
                </c:pt>
                <c:pt idx="518">
                  <c:v>543.31599999999969</c:v>
                </c:pt>
                <c:pt idx="519">
                  <c:v>541.72</c:v>
                </c:pt>
                <c:pt idx="520">
                  <c:v>539.63099999999997</c:v>
                </c:pt>
                <c:pt idx="521">
                  <c:v>536.93799999999965</c:v>
                </c:pt>
                <c:pt idx="522">
                  <c:v>534.13800000000003</c:v>
                </c:pt>
                <c:pt idx="523">
                  <c:v>531.70100000000002</c:v>
                </c:pt>
                <c:pt idx="524">
                  <c:v>529.93299999999965</c:v>
                </c:pt>
                <c:pt idx="525">
                  <c:v>529.07600000000002</c:v>
                </c:pt>
                <c:pt idx="526">
                  <c:v>529.3059999999997</c:v>
                </c:pt>
                <c:pt idx="527">
                  <c:v>530.63199999999961</c:v>
                </c:pt>
                <c:pt idx="528">
                  <c:v>533.26900000000001</c:v>
                </c:pt>
                <c:pt idx="529">
                  <c:v>536.99</c:v>
                </c:pt>
                <c:pt idx="530">
                  <c:v>539.23400000000004</c:v>
                </c:pt>
                <c:pt idx="531">
                  <c:v>540.82199999999966</c:v>
                </c:pt>
                <c:pt idx="532">
                  <c:v>542.28800000000035</c:v>
                </c:pt>
                <c:pt idx="533">
                  <c:v>544.2950000000003</c:v>
                </c:pt>
                <c:pt idx="534">
                  <c:v>548.00900000000001</c:v>
                </c:pt>
                <c:pt idx="535">
                  <c:v>550.38199999999961</c:v>
                </c:pt>
                <c:pt idx="536">
                  <c:v>551.68299999999999</c:v>
                </c:pt>
                <c:pt idx="537">
                  <c:v>552.96099999999967</c:v>
                </c:pt>
                <c:pt idx="538">
                  <c:v>555.01400000000001</c:v>
                </c:pt>
                <c:pt idx="539">
                  <c:v>557.98099999999999</c:v>
                </c:pt>
                <c:pt idx="540">
                  <c:v>560.2330000000004</c:v>
                </c:pt>
                <c:pt idx="541">
                  <c:v>561.07000000000005</c:v>
                </c:pt>
                <c:pt idx="542">
                  <c:v>560.72199999999998</c:v>
                </c:pt>
                <c:pt idx="543">
                  <c:v>559.32199999999966</c:v>
                </c:pt>
                <c:pt idx="544">
                  <c:v>557.14800000000002</c:v>
                </c:pt>
                <c:pt idx="545">
                  <c:v>554.3919999999996</c:v>
                </c:pt>
                <c:pt idx="546">
                  <c:v>551.28199999999993</c:v>
                </c:pt>
                <c:pt idx="547">
                  <c:v>548.0840000000004</c:v>
                </c:pt>
                <c:pt idx="548">
                  <c:v>544.80099999999959</c:v>
                </c:pt>
                <c:pt idx="549">
                  <c:v>541.471</c:v>
                </c:pt>
                <c:pt idx="550">
                  <c:v>538.1</c:v>
                </c:pt>
                <c:pt idx="551">
                  <c:v>534.68900000000031</c:v>
                </c:pt>
                <c:pt idx="552">
                  <c:v>531.24400000000003</c:v>
                </c:pt>
                <c:pt idx="553">
                  <c:v>527.76800000000003</c:v>
                </c:pt>
                <c:pt idx="554">
                  <c:v>524.26300000000003</c:v>
                </c:pt>
                <c:pt idx="555">
                  <c:v>520.73199999999997</c:v>
                </c:pt>
                <c:pt idx="556">
                  <c:v>517.17800000000034</c:v>
                </c:pt>
                <c:pt idx="557">
                  <c:v>513.60300000000041</c:v>
                </c:pt>
                <c:pt idx="558">
                  <c:v>510.00900000000001</c:v>
                </c:pt>
                <c:pt idx="559">
                  <c:v>506.399</c:v>
                </c:pt>
                <c:pt idx="560">
                  <c:v>502.77299999999985</c:v>
                </c:pt>
                <c:pt idx="561">
                  <c:v>499.10300000000001</c:v>
                </c:pt>
                <c:pt idx="562">
                  <c:v>495.452</c:v>
                </c:pt>
                <c:pt idx="563">
                  <c:v>491.76099999999985</c:v>
                </c:pt>
                <c:pt idx="564">
                  <c:v>488.09099999999984</c:v>
                </c:pt>
                <c:pt idx="565">
                  <c:v>484.38400000000001</c:v>
                </c:pt>
                <c:pt idx="566">
                  <c:v>480.69900000000001</c:v>
                </c:pt>
                <c:pt idx="567">
                  <c:v>476.97999999999985</c:v>
                </c:pt>
                <c:pt idx="568">
                  <c:v>473.28699999999964</c:v>
                </c:pt>
                <c:pt idx="569">
                  <c:v>469.56</c:v>
                </c:pt>
                <c:pt idx="570">
                  <c:v>465.86099999999999</c:v>
                </c:pt>
                <c:pt idx="571">
                  <c:v>462.13</c:v>
                </c:pt>
                <c:pt idx="572">
                  <c:v>458.42799999999994</c:v>
                </c:pt>
                <c:pt idx="573">
                  <c:v>454.69600000000003</c:v>
                </c:pt>
                <c:pt idx="574">
                  <c:v>450.9649999999998</c:v>
                </c:pt>
                <c:pt idx="575">
                  <c:v>447.23499999999984</c:v>
                </c:pt>
                <c:pt idx="576">
                  <c:v>443.50699999999966</c:v>
                </c:pt>
                <c:pt idx="577">
                  <c:v>439.78</c:v>
                </c:pt>
                <c:pt idx="578">
                  <c:v>436.0539999999998</c:v>
                </c:pt>
                <c:pt idx="579">
                  <c:v>432.3279999999998</c:v>
                </c:pt>
                <c:pt idx="580">
                  <c:v>428.60599999999999</c:v>
                </c:pt>
                <c:pt idx="581">
                  <c:v>424.892</c:v>
                </c:pt>
                <c:pt idx="582">
                  <c:v>421.18799999999999</c:v>
                </c:pt>
                <c:pt idx="583">
                  <c:v>417.57199999999966</c:v>
                </c:pt>
                <c:pt idx="584">
                  <c:v>414.3690000000002</c:v>
                </c:pt>
                <c:pt idx="585">
                  <c:v>411.74</c:v>
                </c:pt>
                <c:pt idx="586">
                  <c:v>409.86300000000011</c:v>
                </c:pt>
                <c:pt idx="587">
                  <c:v>408.94799999999981</c:v>
                </c:pt>
                <c:pt idx="588">
                  <c:v>409.209</c:v>
                </c:pt>
                <c:pt idx="589">
                  <c:v>410.92799999999994</c:v>
                </c:pt>
                <c:pt idx="590">
                  <c:v>414.43799999999976</c:v>
                </c:pt>
                <c:pt idx="591">
                  <c:v>417.7149999999998</c:v>
                </c:pt>
                <c:pt idx="592">
                  <c:v>419.52699999999976</c:v>
                </c:pt>
                <c:pt idx="593">
                  <c:v>420.5539999999998</c:v>
                </c:pt>
                <c:pt idx="594">
                  <c:v>421.3519999999998</c:v>
                </c:pt>
                <c:pt idx="595">
                  <c:v>422.63499999999999</c:v>
                </c:pt>
                <c:pt idx="596">
                  <c:v>425.41099999999983</c:v>
                </c:pt>
                <c:pt idx="597">
                  <c:v>429.16</c:v>
                </c:pt>
                <c:pt idx="598">
                  <c:v>431.47799999999984</c:v>
                </c:pt>
                <c:pt idx="599">
                  <c:v>433.16399999999999</c:v>
                </c:pt>
                <c:pt idx="600">
                  <c:v>434.86599999999999</c:v>
                </c:pt>
                <c:pt idx="601">
                  <c:v>437.125</c:v>
                </c:pt>
                <c:pt idx="602">
                  <c:v>440.50900000000001</c:v>
                </c:pt>
                <c:pt idx="603">
                  <c:v>444.18200000000002</c:v>
                </c:pt>
                <c:pt idx="604">
                  <c:v>445.94799999999981</c:v>
                </c:pt>
                <c:pt idx="605">
                  <c:v>446.23699999999974</c:v>
                </c:pt>
                <c:pt idx="606">
                  <c:v>445.24900000000002</c:v>
                </c:pt>
                <c:pt idx="607">
                  <c:v>443.05799999999999</c:v>
                </c:pt>
                <c:pt idx="608">
                  <c:v>439.79199999999963</c:v>
                </c:pt>
                <c:pt idx="609">
                  <c:v>435.71</c:v>
                </c:pt>
                <c:pt idx="610">
                  <c:v>431.10700000000008</c:v>
                </c:pt>
                <c:pt idx="611">
                  <c:v>426.37599999999981</c:v>
                </c:pt>
                <c:pt idx="612">
                  <c:v>421.91799999999984</c:v>
                </c:pt>
                <c:pt idx="613">
                  <c:v>418.16500000000002</c:v>
                </c:pt>
                <c:pt idx="614">
                  <c:v>414.91699999999963</c:v>
                </c:pt>
                <c:pt idx="615">
                  <c:v>412.25</c:v>
                </c:pt>
                <c:pt idx="616">
                  <c:v>410.40099999999984</c:v>
                </c:pt>
                <c:pt idx="617">
                  <c:v>409.65600000000001</c:v>
                </c:pt>
                <c:pt idx="618">
                  <c:v>410.2149999999998</c:v>
                </c:pt>
                <c:pt idx="619">
                  <c:v>410.96</c:v>
                </c:pt>
                <c:pt idx="620">
                  <c:v>411.75699999999966</c:v>
                </c:pt>
                <c:pt idx="621">
                  <c:v>412.6019999999998</c:v>
                </c:pt>
                <c:pt idx="622">
                  <c:v>413.50099999999981</c:v>
                </c:pt>
                <c:pt idx="623">
                  <c:v>414.46</c:v>
                </c:pt>
                <c:pt idx="624">
                  <c:v>415.48399999999964</c:v>
                </c:pt>
                <c:pt idx="625">
                  <c:v>416.57400000000001</c:v>
                </c:pt>
                <c:pt idx="626">
                  <c:v>417.72899999999964</c:v>
                </c:pt>
                <c:pt idx="627">
                  <c:v>418.9529999999998</c:v>
                </c:pt>
                <c:pt idx="628">
                  <c:v>420.26099999999985</c:v>
                </c:pt>
                <c:pt idx="629">
                  <c:v>421.64400000000018</c:v>
                </c:pt>
                <c:pt idx="630">
                  <c:v>423.10599999999999</c:v>
                </c:pt>
                <c:pt idx="631">
                  <c:v>424.49199999999973</c:v>
                </c:pt>
                <c:pt idx="632">
                  <c:v>425.7559999999998</c:v>
                </c:pt>
                <c:pt idx="633">
                  <c:v>427.0419999999998</c:v>
                </c:pt>
                <c:pt idx="634">
                  <c:v>428.15499999999997</c:v>
                </c:pt>
                <c:pt idx="635">
                  <c:v>429.03</c:v>
                </c:pt>
                <c:pt idx="636">
                  <c:v>429.72699999999963</c:v>
                </c:pt>
                <c:pt idx="637">
                  <c:v>430.37400000000002</c:v>
                </c:pt>
                <c:pt idx="638">
                  <c:v>431.04700000000008</c:v>
                </c:pt>
                <c:pt idx="639">
                  <c:v>431.69400000000002</c:v>
                </c:pt>
                <c:pt idx="640">
                  <c:v>432.32400000000001</c:v>
                </c:pt>
                <c:pt idx="641">
                  <c:v>432.94200000000001</c:v>
                </c:pt>
                <c:pt idx="642">
                  <c:v>433.55200000000002</c:v>
                </c:pt>
                <c:pt idx="643">
                  <c:v>434.15100000000001</c:v>
                </c:pt>
                <c:pt idx="644">
                  <c:v>434.74300000000011</c:v>
                </c:pt>
                <c:pt idx="645">
                  <c:v>435.34800000000001</c:v>
                </c:pt>
                <c:pt idx="646">
                  <c:v>435.952</c:v>
                </c:pt>
                <c:pt idx="647">
                  <c:v>436.55900000000008</c:v>
                </c:pt>
                <c:pt idx="648">
                  <c:v>437.17500000000001</c:v>
                </c:pt>
                <c:pt idx="649">
                  <c:v>437.80700000000002</c:v>
                </c:pt>
                <c:pt idx="650">
                  <c:v>438.46199999999976</c:v>
                </c:pt>
                <c:pt idx="651">
                  <c:v>439.14499999999998</c:v>
                </c:pt>
                <c:pt idx="652">
                  <c:v>439.85899999999981</c:v>
                </c:pt>
                <c:pt idx="653">
                  <c:v>440.60899999999981</c:v>
                </c:pt>
                <c:pt idx="654">
                  <c:v>441.41799999999984</c:v>
                </c:pt>
                <c:pt idx="655">
                  <c:v>442.27199999999976</c:v>
                </c:pt>
                <c:pt idx="656">
                  <c:v>443.56200000000001</c:v>
                </c:pt>
                <c:pt idx="657">
                  <c:v>445.63699999999966</c:v>
                </c:pt>
                <c:pt idx="658">
                  <c:v>447.8690000000002</c:v>
                </c:pt>
                <c:pt idx="659">
                  <c:v>450.04500000000002</c:v>
                </c:pt>
                <c:pt idx="660">
                  <c:v>452.22899999999964</c:v>
                </c:pt>
                <c:pt idx="661">
                  <c:v>454.71799999999985</c:v>
                </c:pt>
                <c:pt idx="662">
                  <c:v>457.11399999999981</c:v>
                </c:pt>
                <c:pt idx="663">
                  <c:v>459.08300000000003</c:v>
                </c:pt>
                <c:pt idx="664">
                  <c:v>460.76400000000001</c:v>
                </c:pt>
                <c:pt idx="665">
                  <c:v>462.11800000000011</c:v>
                </c:pt>
                <c:pt idx="666">
                  <c:v>463.19600000000003</c:v>
                </c:pt>
                <c:pt idx="667">
                  <c:v>464.20800000000003</c:v>
                </c:pt>
                <c:pt idx="668">
                  <c:v>465.3159999999998</c:v>
                </c:pt>
                <c:pt idx="669">
                  <c:v>466.666</c:v>
                </c:pt>
                <c:pt idx="670">
                  <c:v>468.358</c:v>
                </c:pt>
                <c:pt idx="671">
                  <c:v>470.50299999999999</c:v>
                </c:pt>
                <c:pt idx="672">
                  <c:v>473.15000000000015</c:v>
                </c:pt>
                <c:pt idx="673">
                  <c:v>476.31400000000002</c:v>
                </c:pt>
                <c:pt idx="674">
                  <c:v>480.02199999999976</c:v>
                </c:pt>
                <c:pt idx="675">
                  <c:v>484.10399999999993</c:v>
                </c:pt>
                <c:pt idx="676">
                  <c:v>488.03899999999976</c:v>
                </c:pt>
                <c:pt idx="677">
                  <c:v>491.41699999999963</c:v>
                </c:pt>
                <c:pt idx="678">
                  <c:v>494.44699999999966</c:v>
                </c:pt>
                <c:pt idx="679">
                  <c:v>497.13</c:v>
                </c:pt>
                <c:pt idx="680">
                  <c:v>499.6019999999998</c:v>
                </c:pt>
                <c:pt idx="681">
                  <c:v>502.3690000000002</c:v>
                </c:pt>
                <c:pt idx="682">
                  <c:v>505.62799999999999</c:v>
                </c:pt>
                <c:pt idx="683">
                  <c:v>508.82199999999966</c:v>
                </c:pt>
                <c:pt idx="684">
                  <c:v>511.95099999999985</c:v>
                </c:pt>
                <c:pt idx="685">
                  <c:v>515.27300000000037</c:v>
                </c:pt>
                <c:pt idx="686">
                  <c:v>518.875</c:v>
                </c:pt>
                <c:pt idx="687">
                  <c:v>522.45299999999952</c:v>
                </c:pt>
                <c:pt idx="688">
                  <c:v>525.96300000000008</c:v>
                </c:pt>
                <c:pt idx="689">
                  <c:v>529.34800000000007</c:v>
                </c:pt>
                <c:pt idx="690">
                  <c:v>532.52300000000002</c:v>
                </c:pt>
                <c:pt idx="691">
                  <c:v>535.58800000000042</c:v>
                </c:pt>
                <c:pt idx="692">
                  <c:v>538.61</c:v>
                </c:pt>
                <c:pt idx="693">
                  <c:v>541.59500000000003</c:v>
                </c:pt>
                <c:pt idx="694">
                  <c:v>544.553</c:v>
                </c:pt>
                <c:pt idx="695">
                  <c:v>547.49800000000005</c:v>
                </c:pt>
                <c:pt idx="696">
                  <c:v>550.45299999999952</c:v>
                </c:pt>
                <c:pt idx="697">
                  <c:v>553.42899999999997</c:v>
                </c:pt>
                <c:pt idx="698">
                  <c:v>556.44799999999952</c:v>
                </c:pt>
                <c:pt idx="699">
                  <c:v>559.52499999999998</c:v>
                </c:pt>
                <c:pt idx="700">
                  <c:v>562.66800000000001</c:v>
                </c:pt>
                <c:pt idx="701">
                  <c:v>565.82599999999968</c:v>
                </c:pt>
                <c:pt idx="702">
                  <c:v>568.99400000000003</c:v>
                </c:pt>
                <c:pt idx="703">
                  <c:v>572.17800000000034</c:v>
                </c:pt>
                <c:pt idx="704">
                  <c:v>575.38499999999999</c:v>
                </c:pt>
                <c:pt idx="705">
                  <c:v>578.62</c:v>
                </c:pt>
                <c:pt idx="706">
                  <c:v>581.72900000000004</c:v>
                </c:pt>
                <c:pt idx="707">
                  <c:v>584.56699999999967</c:v>
                </c:pt>
                <c:pt idx="708">
                  <c:v>587.12800000000004</c:v>
                </c:pt>
                <c:pt idx="709">
                  <c:v>589.45800000000008</c:v>
                </c:pt>
                <c:pt idx="710">
                  <c:v>591.53399999999999</c:v>
                </c:pt>
                <c:pt idx="711">
                  <c:v>593.3919999999996</c:v>
                </c:pt>
                <c:pt idx="712">
                  <c:v>595.06499999999971</c:v>
                </c:pt>
                <c:pt idx="713">
                  <c:v>596.56499999999971</c:v>
                </c:pt>
                <c:pt idx="714">
                  <c:v>597.93699999999967</c:v>
                </c:pt>
                <c:pt idx="715">
                  <c:v>599.21199999999999</c:v>
                </c:pt>
                <c:pt idx="716">
                  <c:v>600.40800000000002</c:v>
                </c:pt>
                <c:pt idx="717">
                  <c:v>601.58500000000004</c:v>
                </c:pt>
                <c:pt idx="718">
                  <c:v>602.7900000000003</c:v>
                </c:pt>
                <c:pt idx="719">
                  <c:v>604.05799999999965</c:v>
                </c:pt>
                <c:pt idx="720">
                  <c:v>605.47699999999998</c:v>
                </c:pt>
                <c:pt idx="721">
                  <c:v>607.07500000000005</c:v>
                </c:pt>
                <c:pt idx="722">
                  <c:v>608.93599999999969</c:v>
                </c:pt>
                <c:pt idx="723">
                  <c:v>611.1419999999996</c:v>
                </c:pt>
                <c:pt idx="724">
                  <c:v>613.80499999999961</c:v>
                </c:pt>
                <c:pt idx="725">
                  <c:v>617.25599999999997</c:v>
                </c:pt>
                <c:pt idx="726">
                  <c:v>621.221</c:v>
                </c:pt>
                <c:pt idx="727">
                  <c:v>624.69200000000001</c:v>
                </c:pt>
                <c:pt idx="728">
                  <c:v>628.56199999999967</c:v>
                </c:pt>
                <c:pt idx="729">
                  <c:v>632.58300000000042</c:v>
                </c:pt>
                <c:pt idx="730">
                  <c:v>636.46099999999967</c:v>
                </c:pt>
                <c:pt idx="731">
                  <c:v>639.72300000000041</c:v>
                </c:pt>
                <c:pt idx="732">
                  <c:v>642.53499999999997</c:v>
                </c:pt>
                <c:pt idx="733">
                  <c:v>644.97400000000005</c:v>
                </c:pt>
                <c:pt idx="734">
                  <c:v>647.07900000000041</c:v>
                </c:pt>
                <c:pt idx="735">
                  <c:v>648.88499999999999</c:v>
                </c:pt>
                <c:pt idx="736">
                  <c:v>650.4</c:v>
                </c:pt>
                <c:pt idx="737">
                  <c:v>651.654</c:v>
                </c:pt>
                <c:pt idx="738">
                  <c:v>652.64800000000002</c:v>
                </c:pt>
                <c:pt idx="739">
                  <c:v>653.3919999999996</c:v>
                </c:pt>
                <c:pt idx="740">
                  <c:v>653.91</c:v>
                </c:pt>
                <c:pt idx="741">
                  <c:v>654.2140000000004</c:v>
                </c:pt>
                <c:pt idx="742">
                  <c:v>654.29700000000003</c:v>
                </c:pt>
                <c:pt idx="743">
                  <c:v>654.16999999999996</c:v>
                </c:pt>
                <c:pt idx="744">
                  <c:v>653.86099999999965</c:v>
                </c:pt>
                <c:pt idx="745">
                  <c:v>653.35999999999967</c:v>
                </c:pt>
                <c:pt idx="746">
                  <c:v>652.69900000000041</c:v>
                </c:pt>
                <c:pt idx="747">
                  <c:v>651.87099999999998</c:v>
                </c:pt>
                <c:pt idx="748">
                  <c:v>650.91</c:v>
                </c:pt>
                <c:pt idx="749">
                  <c:v>649.80499999999961</c:v>
                </c:pt>
                <c:pt idx="750">
                  <c:v>648.57000000000005</c:v>
                </c:pt>
                <c:pt idx="751">
                  <c:v>647.23900000000003</c:v>
                </c:pt>
                <c:pt idx="752">
                  <c:v>645.82400000000007</c:v>
                </c:pt>
                <c:pt idx="753">
                  <c:v>644.31499999999971</c:v>
                </c:pt>
                <c:pt idx="754">
                  <c:v>642.72400000000005</c:v>
                </c:pt>
                <c:pt idx="755">
                  <c:v>641.08300000000042</c:v>
                </c:pt>
                <c:pt idx="756">
                  <c:v>639.38199999999961</c:v>
                </c:pt>
                <c:pt idx="757">
                  <c:v>637.65300000000002</c:v>
                </c:pt>
                <c:pt idx="758">
                  <c:v>635.88300000000004</c:v>
                </c:pt>
                <c:pt idx="759">
                  <c:v>634.10599999999999</c:v>
                </c:pt>
                <c:pt idx="760">
                  <c:v>632.30699999999968</c:v>
                </c:pt>
                <c:pt idx="761">
                  <c:v>630.49699999999996</c:v>
                </c:pt>
                <c:pt idx="762">
                  <c:v>628.70600000000002</c:v>
                </c:pt>
                <c:pt idx="763">
                  <c:v>626.90699999999958</c:v>
                </c:pt>
                <c:pt idx="764">
                  <c:v>624.95800000000008</c:v>
                </c:pt>
                <c:pt idx="765">
                  <c:v>622.8619999999994</c:v>
                </c:pt>
                <c:pt idx="766">
                  <c:v>620.64499999999998</c:v>
                </c:pt>
                <c:pt idx="767">
                  <c:v>618.31099999999969</c:v>
                </c:pt>
                <c:pt idx="768">
                  <c:v>615.84499999999969</c:v>
                </c:pt>
                <c:pt idx="769">
                  <c:v>613.26499999999999</c:v>
                </c:pt>
                <c:pt idx="770">
                  <c:v>610.57100000000003</c:v>
                </c:pt>
                <c:pt idx="771">
                  <c:v>607.74800000000005</c:v>
                </c:pt>
                <c:pt idx="772">
                  <c:v>604.81999999999971</c:v>
                </c:pt>
                <c:pt idx="773">
                  <c:v>601.79300000000035</c:v>
                </c:pt>
                <c:pt idx="774">
                  <c:v>598.65199999999959</c:v>
                </c:pt>
                <c:pt idx="775">
                  <c:v>595.41</c:v>
                </c:pt>
                <c:pt idx="776">
                  <c:v>592.05499999999961</c:v>
                </c:pt>
                <c:pt idx="777">
                  <c:v>588.57799999999997</c:v>
                </c:pt>
                <c:pt idx="778">
                  <c:v>585.01400000000001</c:v>
                </c:pt>
                <c:pt idx="779">
                  <c:v>581.37800000000004</c:v>
                </c:pt>
                <c:pt idx="780">
                  <c:v>577.66699999999958</c:v>
                </c:pt>
                <c:pt idx="781">
                  <c:v>573.91800000000001</c:v>
                </c:pt>
                <c:pt idx="782">
                  <c:v>570.06499999999971</c:v>
                </c:pt>
                <c:pt idx="783">
                  <c:v>566.06299999999965</c:v>
                </c:pt>
                <c:pt idx="784">
                  <c:v>561.9159999999996</c:v>
                </c:pt>
                <c:pt idx="785">
                  <c:v>557.66800000000001</c:v>
                </c:pt>
                <c:pt idx="786">
                  <c:v>553.28400000000033</c:v>
                </c:pt>
                <c:pt idx="787">
                  <c:v>548.7710000000003</c:v>
                </c:pt>
                <c:pt idx="788">
                  <c:v>544.17999999999995</c:v>
                </c:pt>
                <c:pt idx="789">
                  <c:v>539.47400000000005</c:v>
                </c:pt>
                <c:pt idx="790">
                  <c:v>534.65699999999958</c:v>
                </c:pt>
                <c:pt idx="791">
                  <c:v>529.78099999999995</c:v>
                </c:pt>
                <c:pt idx="792">
                  <c:v>524.80799999999965</c:v>
                </c:pt>
                <c:pt idx="793">
                  <c:v>519.74800000000005</c:v>
                </c:pt>
                <c:pt idx="794">
                  <c:v>514.65</c:v>
                </c:pt>
                <c:pt idx="795">
                  <c:v>509.47999999999985</c:v>
                </c:pt>
                <c:pt idx="796">
                  <c:v>504.29700000000003</c:v>
                </c:pt>
                <c:pt idx="797">
                  <c:v>499.16199999999981</c:v>
                </c:pt>
                <c:pt idx="798">
                  <c:v>494.04</c:v>
                </c:pt>
                <c:pt idx="799">
                  <c:v>488.97599999999983</c:v>
                </c:pt>
                <c:pt idx="800">
                  <c:v>484.09399999999977</c:v>
                </c:pt>
                <c:pt idx="801">
                  <c:v>479.36700000000002</c:v>
                </c:pt>
                <c:pt idx="802">
                  <c:v>474.846</c:v>
                </c:pt>
                <c:pt idx="803">
                  <c:v>470.51900000000001</c:v>
                </c:pt>
                <c:pt idx="804">
                  <c:v>466.39699999999976</c:v>
                </c:pt>
                <c:pt idx="805">
                  <c:v>462.48799999999994</c:v>
                </c:pt>
                <c:pt idx="806">
                  <c:v>458.79899999999964</c:v>
                </c:pt>
                <c:pt idx="807">
                  <c:v>455.35300000000001</c:v>
                </c:pt>
                <c:pt idx="808">
                  <c:v>452.12200000000001</c:v>
                </c:pt>
                <c:pt idx="809">
                  <c:v>449.14299999999997</c:v>
                </c:pt>
                <c:pt idx="810">
                  <c:v>446.404</c:v>
                </c:pt>
                <c:pt idx="811">
                  <c:v>443.90899999999976</c:v>
                </c:pt>
                <c:pt idx="812">
                  <c:v>441.68400000000008</c:v>
                </c:pt>
                <c:pt idx="813">
                  <c:v>439.70400000000001</c:v>
                </c:pt>
                <c:pt idx="814">
                  <c:v>438.00200000000001</c:v>
                </c:pt>
                <c:pt idx="815">
                  <c:v>436.56200000000001</c:v>
                </c:pt>
                <c:pt idx="816">
                  <c:v>435.37599999999981</c:v>
                </c:pt>
                <c:pt idx="817">
                  <c:v>434.38799999999981</c:v>
                </c:pt>
                <c:pt idx="818">
                  <c:v>433.59699999999964</c:v>
                </c:pt>
                <c:pt idx="819">
                  <c:v>433.02199999999976</c:v>
                </c:pt>
                <c:pt idx="820">
                  <c:v>432.64900000000017</c:v>
                </c:pt>
                <c:pt idx="821">
                  <c:v>432.51099999999985</c:v>
                </c:pt>
                <c:pt idx="822">
                  <c:v>432.61500000000001</c:v>
                </c:pt>
                <c:pt idx="823">
                  <c:v>432.96999999999986</c:v>
                </c:pt>
                <c:pt idx="824">
                  <c:v>433.59799999999984</c:v>
                </c:pt>
                <c:pt idx="825">
                  <c:v>434.50299999999999</c:v>
                </c:pt>
                <c:pt idx="826">
                  <c:v>435.72399999999976</c:v>
                </c:pt>
                <c:pt idx="827">
                  <c:v>437.28500000000003</c:v>
                </c:pt>
                <c:pt idx="828">
                  <c:v>439.24099999999999</c:v>
                </c:pt>
                <c:pt idx="829">
                  <c:v>441.65499999999997</c:v>
                </c:pt>
                <c:pt idx="830">
                  <c:v>444.267</c:v>
                </c:pt>
                <c:pt idx="831">
                  <c:v>447.15199999999999</c:v>
                </c:pt>
                <c:pt idx="832">
                  <c:v>450.39699999999976</c:v>
                </c:pt>
                <c:pt idx="833">
                  <c:v>454.05599999999993</c:v>
                </c:pt>
                <c:pt idx="834">
                  <c:v>457.5419999999998</c:v>
                </c:pt>
                <c:pt idx="835">
                  <c:v>460.82199999999966</c:v>
                </c:pt>
                <c:pt idx="836">
                  <c:v>464.02099999999984</c:v>
                </c:pt>
                <c:pt idx="837">
                  <c:v>467.14800000000002</c:v>
                </c:pt>
                <c:pt idx="838">
                  <c:v>470.21</c:v>
                </c:pt>
                <c:pt idx="839">
                  <c:v>473.2029999999998</c:v>
                </c:pt>
                <c:pt idx="840">
                  <c:v>475.91899999999964</c:v>
                </c:pt>
                <c:pt idx="841">
                  <c:v>478.358</c:v>
                </c:pt>
                <c:pt idx="842">
                  <c:v>480.56200000000001</c:v>
                </c:pt>
                <c:pt idx="843">
                  <c:v>482.53599999999983</c:v>
                </c:pt>
                <c:pt idx="844">
                  <c:v>484.30300000000011</c:v>
                </c:pt>
                <c:pt idx="845">
                  <c:v>485.87200000000001</c:v>
                </c:pt>
                <c:pt idx="846">
                  <c:v>487.25900000000001</c:v>
                </c:pt>
                <c:pt idx="847">
                  <c:v>488.48299999999983</c:v>
                </c:pt>
                <c:pt idx="848">
                  <c:v>489.54500000000002</c:v>
                </c:pt>
                <c:pt idx="849">
                  <c:v>490.45699999999977</c:v>
                </c:pt>
                <c:pt idx="850">
                  <c:v>491.22899999999964</c:v>
                </c:pt>
                <c:pt idx="851">
                  <c:v>491.86700000000002</c:v>
                </c:pt>
                <c:pt idx="852">
                  <c:v>492.37299999999999</c:v>
                </c:pt>
                <c:pt idx="853">
                  <c:v>492.75400000000002</c:v>
                </c:pt>
                <c:pt idx="854">
                  <c:v>493.02</c:v>
                </c:pt>
                <c:pt idx="855">
                  <c:v>493.18099999999993</c:v>
                </c:pt>
                <c:pt idx="856">
                  <c:v>493.23799999999994</c:v>
                </c:pt>
                <c:pt idx="857">
                  <c:v>493.19400000000002</c:v>
                </c:pt>
                <c:pt idx="858">
                  <c:v>493.06400000000002</c:v>
                </c:pt>
                <c:pt idx="859">
                  <c:v>492.83499999999981</c:v>
                </c:pt>
                <c:pt idx="860">
                  <c:v>492.529</c:v>
                </c:pt>
                <c:pt idx="861">
                  <c:v>492.14499999999998</c:v>
                </c:pt>
                <c:pt idx="862">
                  <c:v>491.68299999999999</c:v>
                </c:pt>
                <c:pt idx="863">
                  <c:v>491.161</c:v>
                </c:pt>
                <c:pt idx="864">
                  <c:v>490.57100000000003</c:v>
                </c:pt>
                <c:pt idx="865">
                  <c:v>489.91699999999963</c:v>
                </c:pt>
                <c:pt idx="866">
                  <c:v>489.21599999999984</c:v>
                </c:pt>
                <c:pt idx="867">
                  <c:v>488.44600000000003</c:v>
                </c:pt>
                <c:pt idx="868">
                  <c:v>487.63599999999985</c:v>
                </c:pt>
                <c:pt idx="869">
                  <c:v>486.77599999999984</c:v>
                </c:pt>
                <c:pt idx="870">
                  <c:v>485.87099999999981</c:v>
                </c:pt>
                <c:pt idx="871">
                  <c:v>484.95400000000001</c:v>
                </c:pt>
                <c:pt idx="872">
                  <c:v>484.08199999999977</c:v>
                </c:pt>
                <c:pt idx="873">
                  <c:v>483.267</c:v>
                </c:pt>
                <c:pt idx="874">
                  <c:v>482.49400000000003</c:v>
                </c:pt>
                <c:pt idx="875">
                  <c:v>481.76400000000001</c:v>
                </c:pt>
                <c:pt idx="876">
                  <c:v>481.08699999999976</c:v>
                </c:pt>
                <c:pt idx="877">
                  <c:v>480.45099999999985</c:v>
                </c:pt>
                <c:pt idx="878">
                  <c:v>479.85399999999993</c:v>
                </c:pt>
                <c:pt idx="879">
                  <c:v>479.30700000000002</c:v>
                </c:pt>
                <c:pt idx="880">
                  <c:v>478.79700000000003</c:v>
                </c:pt>
                <c:pt idx="881">
                  <c:v>478.32499999999999</c:v>
                </c:pt>
                <c:pt idx="882">
                  <c:v>477.9</c:v>
                </c:pt>
                <c:pt idx="883">
                  <c:v>477.50900000000001</c:v>
                </c:pt>
                <c:pt idx="884">
                  <c:v>477.15000000000015</c:v>
                </c:pt>
                <c:pt idx="885">
                  <c:v>476.83099999999985</c:v>
                </c:pt>
                <c:pt idx="886">
                  <c:v>476.5419999999998</c:v>
                </c:pt>
                <c:pt idx="887">
                  <c:v>476.28199999999964</c:v>
                </c:pt>
                <c:pt idx="888">
                  <c:v>476.06200000000001</c:v>
                </c:pt>
                <c:pt idx="889">
                  <c:v>475.8690000000002</c:v>
                </c:pt>
                <c:pt idx="890">
                  <c:v>475.70400000000001</c:v>
                </c:pt>
                <c:pt idx="891">
                  <c:v>475.57599999999985</c:v>
                </c:pt>
                <c:pt idx="892">
                  <c:v>475.47399999999976</c:v>
                </c:pt>
                <c:pt idx="893">
                  <c:v>475.39799999999985</c:v>
                </c:pt>
                <c:pt idx="894">
                  <c:v>475.34699999999981</c:v>
                </c:pt>
                <c:pt idx="895">
                  <c:v>475.33199999999977</c:v>
                </c:pt>
                <c:pt idx="896">
                  <c:v>475.34199999999993</c:v>
                </c:pt>
                <c:pt idx="897">
                  <c:v>475.38499999999999</c:v>
                </c:pt>
                <c:pt idx="898">
                  <c:v>475.452</c:v>
                </c:pt>
                <c:pt idx="899">
                  <c:v>475.541</c:v>
                </c:pt>
                <c:pt idx="900">
                  <c:v>475.65400000000017</c:v>
                </c:pt>
                <c:pt idx="901">
                  <c:v>475.79899999999964</c:v>
                </c:pt>
                <c:pt idx="902">
                  <c:v>475.9649999999998</c:v>
                </c:pt>
                <c:pt idx="903">
                  <c:v>476.16399999999999</c:v>
                </c:pt>
                <c:pt idx="904">
                  <c:v>476.38400000000001</c:v>
                </c:pt>
                <c:pt idx="905">
                  <c:v>476.62400000000002</c:v>
                </c:pt>
                <c:pt idx="906">
                  <c:v>476.88400000000001</c:v>
                </c:pt>
                <c:pt idx="907">
                  <c:v>477.25400000000002</c:v>
                </c:pt>
                <c:pt idx="908">
                  <c:v>477.92999999999984</c:v>
                </c:pt>
                <c:pt idx="909">
                  <c:v>478.90999999999985</c:v>
                </c:pt>
                <c:pt idx="910">
                  <c:v>480.19</c:v>
                </c:pt>
                <c:pt idx="911">
                  <c:v>481.77699999999976</c:v>
                </c:pt>
                <c:pt idx="912">
                  <c:v>483.67</c:v>
                </c:pt>
                <c:pt idx="913">
                  <c:v>485.86</c:v>
                </c:pt>
                <c:pt idx="914">
                  <c:v>488.34699999999981</c:v>
                </c:pt>
                <c:pt idx="915">
                  <c:v>491.14299999999997</c:v>
                </c:pt>
                <c:pt idx="916">
                  <c:v>494.2679999999998</c:v>
                </c:pt>
                <c:pt idx="917">
                  <c:v>497.73699999999974</c:v>
                </c:pt>
                <c:pt idx="918">
                  <c:v>501.59099999999984</c:v>
                </c:pt>
                <c:pt idx="919">
                  <c:v>505.58499999999981</c:v>
                </c:pt>
                <c:pt idx="920">
                  <c:v>509.65100000000001</c:v>
                </c:pt>
                <c:pt idx="921">
                  <c:v>513.82699999999966</c:v>
                </c:pt>
                <c:pt idx="922">
                  <c:v>518.17099999999994</c:v>
                </c:pt>
                <c:pt idx="923">
                  <c:v>522.3249999999997</c:v>
                </c:pt>
                <c:pt idx="924">
                  <c:v>526.25400000000002</c:v>
                </c:pt>
                <c:pt idx="925">
                  <c:v>530.05899999999997</c:v>
                </c:pt>
                <c:pt idx="926">
                  <c:v>533.78900000000033</c:v>
                </c:pt>
                <c:pt idx="927">
                  <c:v>537.29900000000032</c:v>
                </c:pt>
                <c:pt idx="928">
                  <c:v>540.58699999999999</c:v>
                </c:pt>
                <c:pt idx="929">
                  <c:v>543.7090000000004</c:v>
                </c:pt>
                <c:pt idx="930">
                  <c:v>546.69299999999998</c:v>
                </c:pt>
                <c:pt idx="931">
                  <c:v>549.56899999999996</c:v>
                </c:pt>
                <c:pt idx="932">
                  <c:v>552.35999999999967</c:v>
                </c:pt>
                <c:pt idx="933">
                  <c:v>555.07400000000041</c:v>
                </c:pt>
                <c:pt idx="934">
                  <c:v>557.72800000000041</c:v>
                </c:pt>
                <c:pt idx="935">
                  <c:v>560.33599999999967</c:v>
                </c:pt>
                <c:pt idx="936">
                  <c:v>562.923</c:v>
                </c:pt>
                <c:pt idx="937">
                  <c:v>565.50400000000002</c:v>
                </c:pt>
                <c:pt idx="938">
                  <c:v>568.08199999999999</c:v>
                </c:pt>
                <c:pt idx="939">
                  <c:v>570.66699999999958</c:v>
                </c:pt>
                <c:pt idx="940">
                  <c:v>573.2710000000003</c:v>
                </c:pt>
                <c:pt idx="941">
                  <c:v>575.92699999999968</c:v>
                </c:pt>
                <c:pt idx="942">
                  <c:v>578.62300000000005</c:v>
                </c:pt>
                <c:pt idx="943">
                  <c:v>581.29300000000035</c:v>
                </c:pt>
                <c:pt idx="944">
                  <c:v>583.7710000000003</c:v>
                </c:pt>
                <c:pt idx="945">
                  <c:v>586.08800000000042</c:v>
                </c:pt>
                <c:pt idx="946">
                  <c:v>588.32799999999952</c:v>
                </c:pt>
                <c:pt idx="947">
                  <c:v>590.56299999999965</c:v>
                </c:pt>
                <c:pt idx="948">
                  <c:v>592.90899999999999</c:v>
                </c:pt>
                <c:pt idx="949">
                  <c:v>595.375</c:v>
                </c:pt>
                <c:pt idx="950">
                  <c:v>597.94199999999967</c:v>
                </c:pt>
                <c:pt idx="951">
                  <c:v>600.76300000000003</c:v>
                </c:pt>
                <c:pt idx="952">
                  <c:v>603.63</c:v>
                </c:pt>
                <c:pt idx="953">
                  <c:v>606.09300000000042</c:v>
                </c:pt>
                <c:pt idx="954">
                  <c:v>608.19100000000003</c:v>
                </c:pt>
                <c:pt idx="955">
                  <c:v>609.97699999999998</c:v>
                </c:pt>
                <c:pt idx="956">
                  <c:v>611.476</c:v>
                </c:pt>
                <c:pt idx="957">
                  <c:v>612.74400000000003</c:v>
                </c:pt>
                <c:pt idx="958">
                  <c:v>613.67499999999995</c:v>
                </c:pt>
                <c:pt idx="959">
                  <c:v>613.89</c:v>
                </c:pt>
                <c:pt idx="960">
                  <c:v>613.51800000000003</c:v>
                </c:pt>
                <c:pt idx="961">
                  <c:v>612.69299999999998</c:v>
                </c:pt>
                <c:pt idx="962">
                  <c:v>611.52300000000002</c:v>
                </c:pt>
                <c:pt idx="963">
                  <c:v>610.09</c:v>
                </c:pt>
                <c:pt idx="964">
                  <c:v>608.50599999999997</c:v>
                </c:pt>
                <c:pt idx="965">
                  <c:v>606.84300000000007</c:v>
                </c:pt>
                <c:pt idx="966">
                  <c:v>605.21500000000003</c:v>
                </c:pt>
                <c:pt idx="967">
                  <c:v>603.71800000000042</c:v>
                </c:pt>
                <c:pt idx="968">
                  <c:v>602.44799999999952</c:v>
                </c:pt>
                <c:pt idx="969">
                  <c:v>601.423</c:v>
                </c:pt>
                <c:pt idx="970">
                  <c:v>600.28699999999992</c:v>
                </c:pt>
                <c:pt idx="971">
                  <c:v>599.053</c:v>
                </c:pt>
                <c:pt idx="972">
                  <c:v>597.76400000000001</c:v>
                </c:pt>
                <c:pt idx="973">
                  <c:v>596.49400000000003</c:v>
                </c:pt>
                <c:pt idx="974">
                  <c:v>595.28400000000033</c:v>
                </c:pt>
                <c:pt idx="975">
                  <c:v>594.2090000000004</c:v>
                </c:pt>
                <c:pt idx="976">
                  <c:v>593.3349999999997</c:v>
                </c:pt>
                <c:pt idx="977">
                  <c:v>592.73400000000004</c:v>
                </c:pt>
                <c:pt idx="978">
                  <c:v>592.55499999999961</c:v>
                </c:pt>
                <c:pt idx="979">
                  <c:v>592.24800000000005</c:v>
                </c:pt>
                <c:pt idx="980">
                  <c:v>591.96699999999964</c:v>
                </c:pt>
                <c:pt idx="981">
                  <c:v>591.7140000000004</c:v>
                </c:pt>
                <c:pt idx="982">
                  <c:v>591.50300000000004</c:v>
                </c:pt>
                <c:pt idx="983">
                  <c:v>591.32799999999952</c:v>
                </c:pt>
                <c:pt idx="984">
                  <c:v>591.18499999999995</c:v>
                </c:pt>
                <c:pt idx="985">
                  <c:v>591.01300000000003</c:v>
                </c:pt>
                <c:pt idx="986">
                  <c:v>590.76400000000001</c:v>
                </c:pt>
                <c:pt idx="987">
                  <c:v>590.43799999999965</c:v>
                </c:pt>
                <c:pt idx="988">
                  <c:v>590.03699999999958</c:v>
                </c:pt>
                <c:pt idx="989">
                  <c:v>589.56499999999971</c:v>
                </c:pt>
                <c:pt idx="990">
                  <c:v>589.02499999999998</c:v>
                </c:pt>
                <c:pt idx="991">
                  <c:v>588.4159999999996</c:v>
                </c:pt>
                <c:pt idx="992">
                  <c:v>587.74300000000005</c:v>
                </c:pt>
                <c:pt idx="993">
                  <c:v>587.01900000000001</c:v>
                </c:pt>
                <c:pt idx="994">
                  <c:v>586.23099999999999</c:v>
                </c:pt>
                <c:pt idx="995">
                  <c:v>585.38400000000001</c:v>
                </c:pt>
                <c:pt idx="996">
                  <c:v>584.476</c:v>
                </c:pt>
                <c:pt idx="997">
                  <c:v>583.51099999999997</c:v>
                </c:pt>
                <c:pt idx="998">
                  <c:v>582.48599999999999</c:v>
                </c:pt>
                <c:pt idx="999">
                  <c:v>581.40800000000002</c:v>
                </c:pt>
                <c:pt idx="1000">
                  <c:v>580.27599999999995</c:v>
                </c:pt>
                <c:pt idx="1001">
                  <c:v>579.09199999999998</c:v>
                </c:pt>
                <c:pt idx="1002">
                  <c:v>577.85800000000006</c:v>
                </c:pt>
                <c:pt idx="1003">
                  <c:v>576.57400000000041</c:v>
                </c:pt>
                <c:pt idx="1004">
                  <c:v>575.25599999999997</c:v>
                </c:pt>
                <c:pt idx="1005">
                  <c:v>573.89099999999996</c:v>
                </c:pt>
                <c:pt idx="1006">
                  <c:v>572.48099999999999</c:v>
                </c:pt>
                <c:pt idx="1007">
                  <c:v>571.02599999999961</c:v>
                </c:pt>
                <c:pt idx="1008">
                  <c:v>569.52800000000002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B55-428C-BF33-93201FC00B31}"/>
            </c:ext>
          </c:extLst>
        </c:ser>
        <c:ser>
          <c:idx val="2"/>
          <c:order val="1"/>
          <c:tx>
            <c:strRef>
              <c:f>'[Graphiques finales.xlsx]Max emis'!$D$1</c:f>
              <c:strCache>
                <c:ptCount val="1"/>
                <c:pt idx="0">
                  <c:v>Furniture - TOLUENE</c:v>
                </c:pt>
              </c:strCache>
            </c:strRef>
          </c:tx>
          <c:spPr>
            <a:ln w="28575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xVal>
            <c:numRef>
              <c:f>'[Graphiques finales.xlsx]Max emis'!$A$2:$A$1010</c:f>
              <c:numCache>
                <c:formatCode>General</c:formatCode>
                <c:ptCount val="1009"/>
                <c:pt idx="0">
                  <c:v>6.9375619425173472E-3</c:v>
                </c:pt>
                <c:pt idx="1">
                  <c:v>1.3875123885034689E-2</c:v>
                </c:pt>
                <c:pt idx="2">
                  <c:v>2.0812685827552031E-2</c:v>
                </c:pt>
                <c:pt idx="3">
                  <c:v>2.7750247770069413E-2</c:v>
                </c:pt>
                <c:pt idx="4">
                  <c:v>3.468780971258674E-2</c:v>
                </c:pt>
                <c:pt idx="5">
                  <c:v>4.1625371655104056E-2</c:v>
                </c:pt>
                <c:pt idx="6">
                  <c:v>4.8562933597621441E-2</c:v>
                </c:pt>
                <c:pt idx="7">
                  <c:v>5.5500495540138792E-2</c:v>
                </c:pt>
                <c:pt idx="8">
                  <c:v>6.2438057482656094E-2</c:v>
                </c:pt>
                <c:pt idx="9">
                  <c:v>6.9375619425173479E-2</c:v>
                </c:pt>
                <c:pt idx="10">
                  <c:v>7.6313181367690774E-2</c:v>
                </c:pt>
                <c:pt idx="11">
                  <c:v>8.3250743310208208E-2</c:v>
                </c:pt>
                <c:pt idx="12">
                  <c:v>9.0188305252725476E-2</c:v>
                </c:pt>
                <c:pt idx="13">
                  <c:v>9.7125867195242938E-2</c:v>
                </c:pt>
                <c:pt idx="14">
                  <c:v>0.10406342913776018</c:v>
                </c:pt>
                <c:pt idx="15">
                  <c:v>0.11100099108027753</c:v>
                </c:pt>
                <c:pt idx="16">
                  <c:v>0.11793855302279488</c:v>
                </c:pt>
                <c:pt idx="17">
                  <c:v>0.12487611496531227</c:v>
                </c:pt>
                <c:pt idx="18">
                  <c:v>0.13181367690782958</c:v>
                </c:pt>
                <c:pt idx="19">
                  <c:v>0.13875123885034701</c:v>
                </c:pt>
                <c:pt idx="20">
                  <c:v>0.14568880079286436</c:v>
                </c:pt>
                <c:pt idx="21">
                  <c:v>0.15262636273538172</c:v>
                </c:pt>
                <c:pt idx="22">
                  <c:v>0.15956392467789907</c:v>
                </c:pt>
                <c:pt idx="23">
                  <c:v>0.16650148662041642</c:v>
                </c:pt>
                <c:pt idx="24">
                  <c:v>0.17343904856293393</c:v>
                </c:pt>
                <c:pt idx="25">
                  <c:v>0.18037661050545103</c:v>
                </c:pt>
                <c:pt idx="26">
                  <c:v>0.18731417244796852</c:v>
                </c:pt>
                <c:pt idx="27">
                  <c:v>0.19425173439048574</c:v>
                </c:pt>
                <c:pt idx="28">
                  <c:v>0.20118929633300309</c:v>
                </c:pt>
                <c:pt idx="29">
                  <c:v>0.20812685827552038</c:v>
                </c:pt>
                <c:pt idx="30">
                  <c:v>0.21506442021803779</c:v>
                </c:pt>
                <c:pt idx="31">
                  <c:v>0.22200198216055514</c:v>
                </c:pt>
                <c:pt idx="32">
                  <c:v>0.22893954410307249</c:v>
                </c:pt>
                <c:pt idx="33">
                  <c:v>0.23587710604558976</c:v>
                </c:pt>
                <c:pt idx="34">
                  <c:v>0.24281466798810719</c:v>
                </c:pt>
                <c:pt idx="35">
                  <c:v>0.24975222993062454</c:v>
                </c:pt>
                <c:pt idx="36">
                  <c:v>0.25668979187314206</c:v>
                </c:pt>
                <c:pt idx="37">
                  <c:v>0.26362735381565938</c:v>
                </c:pt>
                <c:pt idx="38">
                  <c:v>0.27056491575817671</c:v>
                </c:pt>
                <c:pt idx="39">
                  <c:v>0.27750247770069403</c:v>
                </c:pt>
                <c:pt idx="40">
                  <c:v>0.28444003964321118</c:v>
                </c:pt>
                <c:pt idx="41">
                  <c:v>0.29137760158572867</c:v>
                </c:pt>
                <c:pt idx="42">
                  <c:v>0.29831516352824616</c:v>
                </c:pt>
                <c:pt idx="43">
                  <c:v>0.30525272547076332</c:v>
                </c:pt>
                <c:pt idx="44">
                  <c:v>0.31219028741328048</c:v>
                </c:pt>
                <c:pt idx="45">
                  <c:v>0.31912784935579797</c:v>
                </c:pt>
                <c:pt idx="46">
                  <c:v>0.32606541129831534</c:v>
                </c:pt>
                <c:pt idx="47">
                  <c:v>0.33300297324083294</c:v>
                </c:pt>
                <c:pt idx="48">
                  <c:v>0.33994053518335005</c:v>
                </c:pt>
                <c:pt idx="49">
                  <c:v>0.34687809712586753</c:v>
                </c:pt>
                <c:pt idx="50">
                  <c:v>0.35381565906838441</c:v>
                </c:pt>
                <c:pt idx="51">
                  <c:v>0.36075322101090185</c:v>
                </c:pt>
                <c:pt idx="52">
                  <c:v>0.36769078295341923</c:v>
                </c:pt>
                <c:pt idx="53">
                  <c:v>0.37462834489593638</c:v>
                </c:pt>
                <c:pt idx="54">
                  <c:v>0.38156590683845393</c:v>
                </c:pt>
                <c:pt idx="55">
                  <c:v>0.38850346878097136</c:v>
                </c:pt>
                <c:pt idx="56">
                  <c:v>0.39544103072348835</c:v>
                </c:pt>
                <c:pt idx="57">
                  <c:v>0.4023785926660059</c:v>
                </c:pt>
                <c:pt idx="58">
                  <c:v>0.409316154608523</c:v>
                </c:pt>
                <c:pt idx="59">
                  <c:v>0.41625371655104026</c:v>
                </c:pt>
                <c:pt idx="60">
                  <c:v>0.42319127849355764</c:v>
                </c:pt>
                <c:pt idx="61">
                  <c:v>0.43012884043607497</c:v>
                </c:pt>
                <c:pt idx="62">
                  <c:v>0.43706640237859251</c:v>
                </c:pt>
                <c:pt idx="63">
                  <c:v>0.44400396432110961</c:v>
                </c:pt>
                <c:pt idx="64">
                  <c:v>0.45094152626362694</c:v>
                </c:pt>
                <c:pt idx="65">
                  <c:v>0.45787908820614431</c:v>
                </c:pt>
                <c:pt idx="66">
                  <c:v>0.46481665014866186</c:v>
                </c:pt>
                <c:pt idx="67">
                  <c:v>0.47175421209117879</c:v>
                </c:pt>
                <c:pt idx="68">
                  <c:v>0.47869177403369628</c:v>
                </c:pt>
                <c:pt idx="69">
                  <c:v>0.48562933597621372</c:v>
                </c:pt>
                <c:pt idx="70">
                  <c:v>0.49256689791873115</c:v>
                </c:pt>
                <c:pt idx="71">
                  <c:v>0.49950445986124842</c:v>
                </c:pt>
                <c:pt idx="72">
                  <c:v>0.50644202180376519</c:v>
                </c:pt>
                <c:pt idx="73">
                  <c:v>0.51337958374628256</c:v>
                </c:pt>
                <c:pt idx="74">
                  <c:v>0.52031714568880028</c:v>
                </c:pt>
                <c:pt idx="75">
                  <c:v>0.52725470763131754</c:v>
                </c:pt>
                <c:pt idx="76">
                  <c:v>0.53419226957383503</c:v>
                </c:pt>
                <c:pt idx="77">
                  <c:v>0.54112983151635263</c:v>
                </c:pt>
                <c:pt idx="78">
                  <c:v>0.54806739345886979</c:v>
                </c:pt>
                <c:pt idx="79">
                  <c:v>0.5550049554013875</c:v>
                </c:pt>
                <c:pt idx="80">
                  <c:v>0.56194251734390488</c:v>
                </c:pt>
                <c:pt idx="81">
                  <c:v>0.56888007928642192</c:v>
                </c:pt>
                <c:pt idx="82">
                  <c:v>0.5758176412289393</c:v>
                </c:pt>
                <c:pt idx="83">
                  <c:v>0.58275520317145668</c:v>
                </c:pt>
                <c:pt idx="84">
                  <c:v>0.58969276511397406</c:v>
                </c:pt>
                <c:pt idx="85">
                  <c:v>0.59663032705649144</c:v>
                </c:pt>
                <c:pt idx="86">
                  <c:v>0.60356788899900859</c:v>
                </c:pt>
                <c:pt idx="87">
                  <c:v>0.61050545094152653</c:v>
                </c:pt>
                <c:pt idx="88">
                  <c:v>0.61744301288404402</c:v>
                </c:pt>
                <c:pt idx="89">
                  <c:v>0.62438057482656062</c:v>
                </c:pt>
                <c:pt idx="90">
                  <c:v>0.63131813676907866</c:v>
                </c:pt>
                <c:pt idx="91">
                  <c:v>0.63825569871159604</c:v>
                </c:pt>
                <c:pt idx="92">
                  <c:v>0.64519326065411375</c:v>
                </c:pt>
                <c:pt idx="93">
                  <c:v>0.65213082259663091</c:v>
                </c:pt>
                <c:pt idx="94">
                  <c:v>0.65906838453914784</c:v>
                </c:pt>
                <c:pt idx="95">
                  <c:v>0.66600594648166556</c:v>
                </c:pt>
                <c:pt idx="96">
                  <c:v>0.67294350842418327</c:v>
                </c:pt>
                <c:pt idx="97">
                  <c:v>0.67988107036670065</c:v>
                </c:pt>
                <c:pt idx="98">
                  <c:v>0.68681863230921791</c:v>
                </c:pt>
                <c:pt idx="99">
                  <c:v>0.69375619425173451</c:v>
                </c:pt>
                <c:pt idx="100">
                  <c:v>0.70069375619425245</c:v>
                </c:pt>
                <c:pt idx="101">
                  <c:v>0.7076313181367696</c:v>
                </c:pt>
                <c:pt idx="102">
                  <c:v>0.71456888007928687</c:v>
                </c:pt>
                <c:pt idx="103">
                  <c:v>0.72150644202180425</c:v>
                </c:pt>
                <c:pt idx="104">
                  <c:v>0.72844400396432163</c:v>
                </c:pt>
                <c:pt idx="105">
                  <c:v>0.73538156590683867</c:v>
                </c:pt>
                <c:pt idx="106">
                  <c:v>0.74231912784935639</c:v>
                </c:pt>
                <c:pt idx="107">
                  <c:v>0.74925668979187376</c:v>
                </c:pt>
                <c:pt idx="108">
                  <c:v>0.75619425173439159</c:v>
                </c:pt>
                <c:pt idx="109">
                  <c:v>0.76313181367690897</c:v>
                </c:pt>
                <c:pt idx="110">
                  <c:v>0.77006937561942623</c:v>
                </c:pt>
                <c:pt idx="111">
                  <c:v>0.77700693756194361</c:v>
                </c:pt>
                <c:pt idx="112">
                  <c:v>0.78394449950446099</c:v>
                </c:pt>
                <c:pt idx="113">
                  <c:v>0.7908820614469777</c:v>
                </c:pt>
                <c:pt idx="114">
                  <c:v>0.79781962338949586</c:v>
                </c:pt>
                <c:pt idx="115">
                  <c:v>0.80475718533201257</c:v>
                </c:pt>
                <c:pt idx="116">
                  <c:v>0.81169474727453073</c:v>
                </c:pt>
                <c:pt idx="117">
                  <c:v>0.81863230921704722</c:v>
                </c:pt>
                <c:pt idx="118">
                  <c:v>0.82556987115956493</c:v>
                </c:pt>
                <c:pt idx="119">
                  <c:v>0.83250743310208264</c:v>
                </c:pt>
                <c:pt idx="120">
                  <c:v>0.83944499504460002</c:v>
                </c:pt>
                <c:pt idx="121">
                  <c:v>0.84638255698711706</c:v>
                </c:pt>
                <c:pt idx="122">
                  <c:v>0.85332011892963444</c:v>
                </c:pt>
                <c:pt idx="123">
                  <c:v>0.86025768087215149</c:v>
                </c:pt>
                <c:pt idx="124">
                  <c:v>0.86719524281466953</c:v>
                </c:pt>
                <c:pt idx="125">
                  <c:v>0.87413280475718669</c:v>
                </c:pt>
                <c:pt idx="126">
                  <c:v>0.88107036669970429</c:v>
                </c:pt>
                <c:pt idx="127">
                  <c:v>0.888007928642221</c:v>
                </c:pt>
                <c:pt idx="128">
                  <c:v>0.89494549058473905</c:v>
                </c:pt>
                <c:pt idx="129">
                  <c:v>0.90188305252725609</c:v>
                </c:pt>
                <c:pt idx="130">
                  <c:v>0.90882061446977425</c:v>
                </c:pt>
                <c:pt idx="131">
                  <c:v>0.91575817641229085</c:v>
                </c:pt>
                <c:pt idx="132">
                  <c:v>0.92269573835480889</c:v>
                </c:pt>
                <c:pt idx="133">
                  <c:v>0.92963330029732549</c:v>
                </c:pt>
                <c:pt idx="134">
                  <c:v>0.93657086223984332</c:v>
                </c:pt>
                <c:pt idx="135">
                  <c:v>0.94350842418236036</c:v>
                </c:pt>
                <c:pt idx="136">
                  <c:v>0.95044598612487818</c:v>
                </c:pt>
                <c:pt idx="137">
                  <c:v>0.95738354806739479</c:v>
                </c:pt>
                <c:pt idx="138">
                  <c:v>0.96432111000991261</c:v>
                </c:pt>
                <c:pt idx="139">
                  <c:v>0.97125867195242988</c:v>
                </c:pt>
                <c:pt idx="140">
                  <c:v>0.97819623389494725</c:v>
                </c:pt>
                <c:pt idx="141">
                  <c:v>0.98513379583746385</c:v>
                </c:pt>
                <c:pt idx="142">
                  <c:v>0.99207135777998201</c:v>
                </c:pt>
                <c:pt idx="143">
                  <c:v>0.99900891972249939</c:v>
                </c:pt>
                <c:pt idx="144">
                  <c:v>1.0059464816650168</c:v>
                </c:pt>
                <c:pt idx="145">
                  <c:v>1.0128840436075339</c:v>
                </c:pt>
                <c:pt idx="146">
                  <c:v>1.0198216055500502</c:v>
                </c:pt>
                <c:pt idx="147">
                  <c:v>1.0267591674925689</c:v>
                </c:pt>
                <c:pt idx="148">
                  <c:v>1.0336967294350858</c:v>
                </c:pt>
                <c:pt idx="149">
                  <c:v>1.040634291377603</c:v>
                </c:pt>
                <c:pt idx="150">
                  <c:v>1.0475718533201204</c:v>
                </c:pt>
                <c:pt idx="151">
                  <c:v>1.0545094152626378</c:v>
                </c:pt>
                <c:pt idx="152">
                  <c:v>1.0614469772051558</c:v>
                </c:pt>
                <c:pt idx="153">
                  <c:v>1.0683845391476738</c:v>
                </c:pt>
                <c:pt idx="154">
                  <c:v>1.0753221010901906</c:v>
                </c:pt>
                <c:pt idx="155">
                  <c:v>1.0822596630327086</c:v>
                </c:pt>
                <c:pt idx="156">
                  <c:v>1.0891972249752262</c:v>
                </c:pt>
                <c:pt idx="157">
                  <c:v>1.0961347869177427</c:v>
                </c:pt>
                <c:pt idx="158">
                  <c:v>1.1030723488602601</c:v>
                </c:pt>
                <c:pt idx="159">
                  <c:v>1.1100099108027781</c:v>
                </c:pt>
                <c:pt idx="160">
                  <c:v>1.1169474727452955</c:v>
                </c:pt>
                <c:pt idx="161">
                  <c:v>1.1238850346878129</c:v>
                </c:pt>
                <c:pt idx="162">
                  <c:v>1.13082259663033</c:v>
                </c:pt>
                <c:pt idx="163">
                  <c:v>1.137760158572847</c:v>
                </c:pt>
                <c:pt idx="164">
                  <c:v>1.1446977205153643</c:v>
                </c:pt>
                <c:pt idx="165">
                  <c:v>1.151635282457881</c:v>
                </c:pt>
                <c:pt idx="166">
                  <c:v>1.1585728444003998</c:v>
                </c:pt>
                <c:pt idx="167">
                  <c:v>1.1655104063429165</c:v>
                </c:pt>
                <c:pt idx="168">
                  <c:v>1.1724479682854347</c:v>
                </c:pt>
                <c:pt idx="169">
                  <c:v>1.1793855302279519</c:v>
                </c:pt>
                <c:pt idx="170">
                  <c:v>1.1863230921704679</c:v>
                </c:pt>
                <c:pt idx="171">
                  <c:v>1.1932606541129858</c:v>
                </c:pt>
                <c:pt idx="172">
                  <c:v>1.2001982160555034</c:v>
                </c:pt>
                <c:pt idx="173">
                  <c:v>1.2071357779980201</c:v>
                </c:pt>
                <c:pt idx="174">
                  <c:v>1.2140733399405381</c:v>
                </c:pt>
                <c:pt idx="175">
                  <c:v>1.2210109018830562</c:v>
                </c:pt>
                <c:pt idx="176">
                  <c:v>1.2279484638255729</c:v>
                </c:pt>
                <c:pt idx="177">
                  <c:v>1.2348860257680903</c:v>
                </c:pt>
                <c:pt idx="178">
                  <c:v>1.241823587710607</c:v>
                </c:pt>
                <c:pt idx="179">
                  <c:v>1.248761149653125</c:v>
                </c:pt>
                <c:pt idx="180">
                  <c:v>1.2556987115956417</c:v>
                </c:pt>
                <c:pt idx="181">
                  <c:v>1.2626362735381598</c:v>
                </c:pt>
                <c:pt idx="182">
                  <c:v>1.2695738354806765</c:v>
                </c:pt>
                <c:pt idx="183">
                  <c:v>1.2765113974231934</c:v>
                </c:pt>
                <c:pt idx="184">
                  <c:v>1.2834489593657121</c:v>
                </c:pt>
                <c:pt idx="185">
                  <c:v>1.2903865213082306</c:v>
                </c:pt>
                <c:pt idx="186">
                  <c:v>1.297324083250746</c:v>
                </c:pt>
                <c:pt idx="187">
                  <c:v>1.3042616451932638</c:v>
                </c:pt>
                <c:pt idx="188">
                  <c:v>1.3111992071357808</c:v>
                </c:pt>
                <c:pt idx="189">
                  <c:v>1.3181367690782995</c:v>
                </c:pt>
                <c:pt idx="190">
                  <c:v>1.3250743310208162</c:v>
                </c:pt>
                <c:pt idx="191">
                  <c:v>1.332011892963334</c:v>
                </c:pt>
                <c:pt idx="192">
                  <c:v>1.3389494549058509</c:v>
                </c:pt>
                <c:pt idx="193">
                  <c:v>1.3458870168483683</c:v>
                </c:pt>
                <c:pt idx="194">
                  <c:v>1.3528245787908857</c:v>
                </c:pt>
                <c:pt idx="195">
                  <c:v>1.3597621407334031</c:v>
                </c:pt>
                <c:pt idx="196">
                  <c:v>1.3666997026759198</c:v>
                </c:pt>
                <c:pt idx="197">
                  <c:v>1.373637264618438</c:v>
                </c:pt>
                <c:pt idx="198">
                  <c:v>1.3805748265609559</c:v>
                </c:pt>
                <c:pt idx="199">
                  <c:v>1.3875123885034726</c:v>
                </c:pt>
                <c:pt idx="200">
                  <c:v>1.39444995044599</c:v>
                </c:pt>
                <c:pt idx="201">
                  <c:v>1.4013875123885073</c:v>
                </c:pt>
                <c:pt idx="202">
                  <c:v>1.4083250743310247</c:v>
                </c:pt>
                <c:pt idx="203">
                  <c:v>1.4152626362735419</c:v>
                </c:pt>
                <c:pt idx="204">
                  <c:v>1.4222001982160595</c:v>
                </c:pt>
                <c:pt idx="205">
                  <c:v>1.4291377601585769</c:v>
                </c:pt>
                <c:pt idx="206">
                  <c:v>1.4360753221010942</c:v>
                </c:pt>
                <c:pt idx="207">
                  <c:v>1.4430128840436121</c:v>
                </c:pt>
                <c:pt idx="208">
                  <c:v>1.449950445986129</c:v>
                </c:pt>
                <c:pt idx="209">
                  <c:v>1.4568880079286464</c:v>
                </c:pt>
                <c:pt idx="210">
                  <c:v>1.4638255698711637</c:v>
                </c:pt>
                <c:pt idx="211">
                  <c:v>1.4707631318136811</c:v>
                </c:pt>
                <c:pt idx="212">
                  <c:v>1.4777006937561974</c:v>
                </c:pt>
                <c:pt idx="213">
                  <c:v>1.4846382556987159</c:v>
                </c:pt>
                <c:pt idx="214">
                  <c:v>1.4915758176412333</c:v>
                </c:pt>
                <c:pt idx="215">
                  <c:v>1.4985133795837513</c:v>
                </c:pt>
                <c:pt idx="216">
                  <c:v>1.5054509415262687</c:v>
                </c:pt>
                <c:pt idx="217">
                  <c:v>1.5123885034687865</c:v>
                </c:pt>
                <c:pt idx="218">
                  <c:v>1.5193260654113028</c:v>
                </c:pt>
                <c:pt idx="219">
                  <c:v>1.5262636273538202</c:v>
                </c:pt>
                <c:pt idx="220">
                  <c:v>1.5332011892963375</c:v>
                </c:pt>
                <c:pt idx="221">
                  <c:v>1.5401387512388549</c:v>
                </c:pt>
                <c:pt idx="222">
                  <c:v>1.5470763131813718</c:v>
                </c:pt>
                <c:pt idx="223">
                  <c:v>1.5540138751238901</c:v>
                </c:pt>
                <c:pt idx="224">
                  <c:v>1.560951437066407</c:v>
                </c:pt>
                <c:pt idx="225">
                  <c:v>1.5678889990089244</c:v>
                </c:pt>
                <c:pt idx="226">
                  <c:v>1.574826560951442</c:v>
                </c:pt>
                <c:pt idx="227">
                  <c:v>1.5817641228939592</c:v>
                </c:pt>
                <c:pt idx="228">
                  <c:v>1.5887016848364766</c:v>
                </c:pt>
                <c:pt idx="229">
                  <c:v>1.5956392467789933</c:v>
                </c:pt>
                <c:pt idx="230">
                  <c:v>1.6025768087215122</c:v>
                </c:pt>
                <c:pt idx="231">
                  <c:v>1.609514370664028</c:v>
                </c:pt>
                <c:pt idx="232">
                  <c:v>1.6164519326065467</c:v>
                </c:pt>
                <c:pt idx="233">
                  <c:v>1.6233894945490634</c:v>
                </c:pt>
                <c:pt idx="234">
                  <c:v>1.6303270564915815</c:v>
                </c:pt>
                <c:pt idx="235">
                  <c:v>1.6372646184340971</c:v>
                </c:pt>
                <c:pt idx="236">
                  <c:v>1.6442021803766165</c:v>
                </c:pt>
                <c:pt idx="237">
                  <c:v>1.6511397423191319</c:v>
                </c:pt>
                <c:pt idx="238">
                  <c:v>1.6580773042616515</c:v>
                </c:pt>
                <c:pt idx="239">
                  <c:v>1.6650148662041677</c:v>
                </c:pt>
                <c:pt idx="240">
                  <c:v>1.6719524281466858</c:v>
                </c:pt>
                <c:pt idx="241">
                  <c:v>1.6788899900892025</c:v>
                </c:pt>
                <c:pt idx="242">
                  <c:v>1.6858275520317201</c:v>
                </c:pt>
                <c:pt idx="243">
                  <c:v>1.6927651139742379</c:v>
                </c:pt>
                <c:pt idx="244">
                  <c:v>1.6997026759167553</c:v>
                </c:pt>
                <c:pt idx="245">
                  <c:v>1.7066402378592718</c:v>
                </c:pt>
                <c:pt idx="246">
                  <c:v>1.71357779980179</c:v>
                </c:pt>
                <c:pt idx="247">
                  <c:v>1.7205153617443067</c:v>
                </c:pt>
                <c:pt idx="248">
                  <c:v>1.727452923686825</c:v>
                </c:pt>
                <c:pt idx="249">
                  <c:v>1.7343904856293408</c:v>
                </c:pt>
                <c:pt idx="250">
                  <c:v>1.7413280475718582</c:v>
                </c:pt>
                <c:pt idx="251">
                  <c:v>1.7482656095143758</c:v>
                </c:pt>
                <c:pt idx="252">
                  <c:v>1.7552031714568941</c:v>
                </c:pt>
                <c:pt idx="253">
                  <c:v>1.762140733399411</c:v>
                </c:pt>
                <c:pt idx="254">
                  <c:v>1.7690782953419277</c:v>
                </c:pt>
                <c:pt idx="255">
                  <c:v>1.7760158572844458</c:v>
                </c:pt>
                <c:pt idx="256">
                  <c:v>1.7829534192269638</c:v>
                </c:pt>
                <c:pt idx="257">
                  <c:v>1.7898909811694794</c:v>
                </c:pt>
                <c:pt idx="258">
                  <c:v>1.7968285431119979</c:v>
                </c:pt>
                <c:pt idx="259">
                  <c:v>1.8037661050545146</c:v>
                </c:pt>
                <c:pt idx="260">
                  <c:v>1.8107036669970327</c:v>
                </c:pt>
                <c:pt idx="261">
                  <c:v>1.8176412289395498</c:v>
                </c:pt>
                <c:pt idx="262">
                  <c:v>1.8245787908820674</c:v>
                </c:pt>
                <c:pt idx="263">
                  <c:v>1.8315163528245841</c:v>
                </c:pt>
                <c:pt idx="264">
                  <c:v>1.8384539147671028</c:v>
                </c:pt>
                <c:pt idx="265">
                  <c:v>1.8453914767096196</c:v>
                </c:pt>
                <c:pt idx="266">
                  <c:v>1.8523290386521363</c:v>
                </c:pt>
                <c:pt idx="267">
                  <c:v>1.8592666005946534</c:v>
                </c:pt>
                <c:pt idx="268">
                  <c:v>1.8662041625371717</c:v>
                </c:pt>
                <c:pt idx="269">
                  <c:v>1.8731417244796891</c:v>
                </c:pt>
                <c:pt idx="270">
                  <c:v>1.8800792864222065</c:v>
                </c:pt>
                <c:pt idx="271">
                  <c:v>1.8870168483647241</c:v>
                </c:pt>
                <c:pt idx="272">
                  <c:v>1.8939544103072412</c:v>
                </c:pt>
                <c:pt idx="273">
                  <c:v>1.9008919722497586</c:v>
                </c:pt>
                <c:pt idx="274">
                  <c:v>1.907829534192276</c:v>
                </c:pt>
                <c:pt idx="275">
                  <c:v>1.9147670961347933</c:v>
                </c:pt>
                <c:pt idx="276">
                  <c:v>1.9217046580773096</c:v>
                </c:pt>
                <c:pt idx="277">
                  <c:v>1.9286422200198281</c:v>
                </c:pt>
                <c:pt idx="278">
                  <c:v>1.9355797819623455</c:v>
                </c:pt>
                <c:pt idx="279">
                  <c:v>1.9425173439048635</c:v>
                </c:pt>
                <c:pt idx="280">
                  <c:v>1.9494549058473802</c:v>
                </c:pt>
                <c:pt idx="281">
                  <c:v>1.9563924677898981</c:v>
                </c:pt>
                <c:pt idx="282">
                  <c:v>1.9633300297324157</c:v>
                </c:pt>
                <c:pt idx="283">
                  <c:v>1.970267591674933</c:v>
                </c:pt>
                <c:pt idx="284">
                  <c:v>1.97720515361745</c:v>
                </c:pt>
                <c:pt idx="285">
                  <c:v>1.9841427155599671</c:v>
                </c:pt>
                <c:pt idx="286">
                  <c:v>1.9910802775024838</c:v>
                </c:pt>
                <c:pt idx="287">
                  <c:v>1.9980178394450039</c:v>
                </c:pt>
                <c:pt idx="288">
                  <c:v>2.004955401387519</c:v>
                </c:pt>
                <c:pt idx="289">
                  <c:v>2.0118929633300349</c:v>
                </c:pt>
                <c:pt idx="290">
                  <c:v>2.0188305252725542</c:v>
                </c:pt>
                <c:pt idx="291">
                  <c:v>2.0257680872150705</c:v>
                </c:pt>
                <c:pt idx="292">
                  <c:v>2.0327056491575877</c:v>
                </c:pt>
                <c:pt idx="293">
                  <c:v>2.0396432111001035</c:v>
                </c:pt>
                <c:pt idx="294">
                  <c:v>2.0465807730426233</c:v>
                </c:pt>
                <c:pt idx="295">
                  <c:v>2.0535183349851387</c:v>
                </c:pt>
                <c:pt idx="296">
                  <c:v>2.0604558969276572</c:v>
                </c:pt>
                <c:pt idx="297">
                  <c:v>2.0673934588701757</c:v>
                </c:pt>
                <c:pt idx="298">
                  <c:v>2.0743310208126919</c:v>
                </c:pt>
                <c:pt idx="299">
                  <c:v>2.0812685827552078</c:v>
                </c:pt>
                <c:pt idx="300">
                  <c:v>2.0882061446977249</c:v>
                </c:pt>
                <c:pt idx="301">
                  <c:v>2.0951437066402421</c:v>
                </c:pt>
                <c:pt idx="302">
                  <c:v>2.102081268582761</c:v>
                </c:pt>
                <c:pt idx="303">
                  <c:v>2.1090188305252764</c:v>
                </c:pt>
                <c:pt idx="304">
                  <c:v>2.1159563924677935</c:v>
                </c:pt>
                <c:pt idx="305">
                  <c:v>2.1228939544103111</c:v>
                </c:pt>
                <c:pt idx="306">
                  <c:v>2.1298315163528292</c:v>
                </c:pt>
                <c:pt idx="307">
                  <c:v>2.136769078295345</c:v>
                </c:pt>
                <c:pt idx="308">
                  <c:v>2.1437066402378635</c:v>
                </c:pt>
                <c:pt idx="309">
                  <c:v>2.1506442021803802</c:v>
                </c:pt>
                <c:pt idx="310">
                  <c:v>2.1575817641228991</c:v>
                </c:pt>
                <c:pt idx="311">
                  <c:v>2.164519326065415</c:v>
                </c:pt>
                <c:pt idx="312">
                  <c:v>2.1714568880079312</c:v>
                </c:pt>
                <c:pt idx="313">
                  <c:v>2.1783944499504493</c:v>
                </c:pt>
                <c:pt idx="314">
                  <c:v>2.1853320118929669</c:v>
                </c:pt>
                <c:pt idx="315">
                  <c:v>2.1922695738354823</c:v>
                </c:pt>
                <c:pt idx="316">
                  <c:v>2.1992071357779994</c:v>
                </c:pt>
                <c:pt idx="317">
                  <c:v>2.2061446977205179</c:v>
                </c:pt>
                <c:pt idx="318">
                  <c:v>2.2130822596630342</c:v>
                </c:pt>
                <c:pt idx="319">
                  <c:v>2.2200198216055522</c:v>
                </c:pt>
                <c:pt idx="320">
                  <c:v>2.2269573835480667</c:v>
                </c:pt>
                <c:pt idx="321">
                  <c:v>2.2338949454905852</c:v>
                </c:pt>
                <c:pt idx="322">
                  <c:v>2.2408325074331032</c:v>
                </c:pt>
                <c:pt idx="323">
                  <c:v>2.2477700693756208</c:v>
                </c:pt>
                <c:pt idx="324">
                  <c:v>2.2547076313181371</c:v>
                </c:pt>
                <c:pt idx="325">
                  <c:v>2.2616451932606525</c:v>
                </c:pt>
                <c:pt idx="326">
                  <c:v>2.2685827552031723</c:v>
                </c:pt>
                <c:pt idx="327">
                  <c:v>2.2755203171456881</c:v>
                </c:pt>
                <c:pt idx="328">
                  <c:v>2.282457879088204</c:v>
                </c:pt>
                <c:pt idx="329">
                  <c:v>2.2893954410307238</c:v>
                </c:pt>
                <c:pt idx="330">
                  <c:v>2.2963330029732396</c:v>
                </c:pt>
                <c:pt idx="331">
                  <c:v>2.3032705649157572</c:v>
                </c:pt>
                <c:pt idx="332">
                  <c:v>2.3102081268582713</c:v>
                </c:pt>
                <c:pt idx="333">
                  <c:v>2.3171456888007897</c:v>
                </c:pt>
                <c:pt idx="334">
                  <c:v>2.3240832507433082</c:v>
                </c:pt>
                <c:pt idx="335">
                  <c:v>2.3310208126858241</c:v>
                </c:pt>
                <c:pt idx="336">
                  <c:v>2.3379583746283412</c:v>
                </c:pt>
                <c:pt idx="337">
                  <c:v>2.3448959365708584</c:v>
                </c:pt>
                <c:pt idx="338">
                  <c:v>2.3518334985133769</c:v>
                </c:pt>
                <c:pt idx="339">
                  <c:v>2.358771060455894</c:v>
                </c:pt>
                <c:pt idx="340">
                  <c:v>2.3657086223984107</c:v>
                </c:pt>
                <c:pt idx="341">
                  <c:v>2.3726461843409257</c:v>
                </c:pt>
                <c:pt idx="342">
                  <c:v>2.3795837462834455</c:v>
                </c:pt>
                <c:pt idx="343">
                  <c:v>2.386521308225964</c:v>
                </c:pt>
                <c:pt idx="344">
                  <c:v>2.3934588701684785</c:v>
                </c:pt>
                <c:pt idx="345">
                  <c:v>2.4003964321109983</c:v>
                </c:pt>
                <c:pt idx="346">
                  <c:v>2.4073339940535141</c:v>
                </c:pt>
                <c:pt idx="347">
                  <c:v>2.4142715559960326</c:v>
                </c:pt>
                <c:pt idx="348">
                  <c:v>2.4212091179385471</c:v>
                </c:pt>
                <c:pt idx="349">
                  <c:v>2.4281466798810647</c:v>
                </c:pt>
                <c:pt idx="350">
                  <c:v>2.4350842418235832</c:v>
                </c:pt>
                <c:pt idx="351">
                  <c:v>2.4420218037660999</c:v>
                </c:pt>
                <c:pt idx="352">
                  <c:v>2.4489593657086171</c:v>
                </c:pt>
                <c:pt idx="353">
                  <c:v>2.4558969276511338</c:v>
                </c:pt>
                <c:pt idx="354">
                  <c:v>2.46283448959365</c:v>
                </c:pt>
                <c:pt idx="355">
                  <c:v>2.4697720515361685</c:v>
                </c:pt>
                <c:pt idx="356">
                  <c:v>2.476709613478683</c:v>
                </c:pt>
                <c:pt idx="357">
                  <c:v>2.4836471754212028</c:v>
                </c:pt>
                <c:pt idx="358">
                  <c:v>2.49058473736372</c:v>
                </c:pt>
                <c:pt idx="359">
                  <c:v>2.4975222993062371</c:v>
                </c:pt>
                <c:pt idx="360">
                  <c:v>2.5044598612487543</c:v>
                </c:pt>
                <c:pt idx="361">
                  <c:v>2.5113974231912701</c:v>
                </c:pt>
                <c:pt idx="362">
                  <c:v>2.5183349851337877</c:v>
                </c:pt>
                <c:pt idx="363">
                  <c:v>2.5252725470763075</c:v>
                </c:pt>
                <c:pt idx="364">
                  <c:v>2.5322101090188198</c:v>
                </c:pt>
                <c:pt idx="365">
                  <c:v>2.5391476709613401</c:v>
                </c:pt>
                <c:pt idx="366">
                  <c:v>2.5460852329038568</c:v>
                </c:pt>
                <c:pt idx="367">
                  <c:v>2.5530227948463757</c:v>
                </c:pt>
                <c:pt idx="368">
                  <c:v>2.5599603567888907</c:v>
                </c:pt>
                <c:pt idx="369">
                  <c:v>2.5668979187314092</c:v>
                </c:pt>
                <c:pt idx="370">
                  <c:v>2.5738354806739245</c:v>
                </c:pt>
                <c:pt idx="371">
                  <c:v>2.5807730426164457</c:v>
                </c:pt>
                <c:pt idx="372">
                  <c:v>2.5877106045589602</c:v>
                </c:pt>
                <c:pt idx="373">
                  <c:v>2.5946481665014773</c:v>
                </c:pt>
                <c:pt idx="374">
                  <c:v>2.6015857284439958</c:v>
                </c:pt>
                <c:pt idx="375">
                  <c:v>2.6085232903865143</c:v>
                </c:pt>
                <c:pt idx="376">
                  <c:v>2.6154608523290288</c:v>
                </c:pt>
                <c:pt idx="377">
                  <c:v>2.622398414271546</c:v>
                </c:pt>
                <c:pt idx="378">
                  <c:v>2.6293359762140631</c:v>
                </c:pt>
                <c:pt idx="379">
                  <c:v>2.6362735381565803</c:v>
                </c:pt>
                <c:pt idx="380">
                  <c:v>2.6432111000990988</c:v>
                </c:pt>
                <c:pt idx="381">
                  <c:v>2.6501486620416146</c:v>
                </c:pt>
                <c:pt idx="382">
                  <c:v>2.6570862239841317</c:v>
                </c:pt>
                <c:pt idx="383">
                  <c:v>2.6640237859266502</c:v>
                </c:pt>
                <c:pt idx="384">
                  <c:v>2.6709613478691674</c:v>
                </c:pt>
                <c:pt idx="385">
                  <c:v>2.6778989098116828</c:v>
                </c:pt>
                <c:pt idx="386">
                  <c:v>2.6848364717542004</c:v>
                </c:pt>
                <c:pt idx="387">
                  <c:v>2.6917740336967175</c:v>
                </c:pt>
                <c:pt idx="388">
                  <c:v>2.6987115956392351</c:v>
                </c:pt>
                <c:pt idx="389">
                  <c:v>2.7056491575817518</c:v>
                </c:pt>
                <c:pt idx="390">
                  <c:v>2.7125867195242677</c:v>
                </c:pt>
                <c:pt idx="391">
                  <c:v>2.7195242814667875</c:v>
                </c:pt>
                <c:pt idx="392">
                  <c:v>2.7264618434093042</c:v>
                </c:pt>
                <c:pt idx="393">
                  <c:v>2.7333994053518205</c:v>
                </c:pt>
                <c:pt idx="394">
                  <c:v>2.7403369672943403</c:v>
                </c:pt>
                <c:pt idx="395">
                  <c:v>2.7472745292368552</c:v>
                </c:pt>
                <c:pt idx="396">
                  <c:v>2.7542120911793719</c:v>
                </c:pt>
                <c:pt idx="397">
                  <c:v>2.7611496531218878</c:v>
                </c:pt>
                <c:pt idx="398">
                  <c:v>2.768087215064408</c:v>
                </c:pt>
                <c:pt idx="399">
                  <c:v>2.7750247770069256</c:v>
                </c:pt>
                <c:pt idx="400">
                  <c:v>2.7819623389494406</c:v>
                </c:pt>
                <c:pt idx="401">
                  <c:v>2.7888999008919595</c:v>
                </c:pt>
                <c:pt idx="402">
                  <c:v>2.7958374628344762</c:v>
                </c:pt>
                <c:pt idx="403">
                  <c:v>2.802775024776992</c:v>
                </c:pt>
                <c:pt idx="404">
                  <c:v>2.8097125867195087</c:v>
                </c:pt>
                <c:pt idx="405">
                  <c:v>2.8166501486620263</c:v>
                </c:pt>
                <c:pt idx="406">
                  <c:v>2.8235877106045448</c:v>
                </c:pt>
                <c:pt idx="407">
                  <c:v>2.8305252725470611</c:v>
                </c:pt>
                <c:pt idx="408">
                  <c:v>2.8374628344895765</c:v>
                </c:pt>
                <c:pt idx="409">
                  <c:v>2.844400396432095</c:v>
                </c:pt>
                <c:pt idx="410">
                  <c:v>2.8513379583746135</c:v>
                </c:pt>
                <c:pt idx="411">
                  <c:v>2.8582755203171279</c:v>
                </c:pt>
                <c:pt idx="412">
                  <c:v>2.8652130822596464</c:v>
                </c:pt>
                <c:pt idx="413">
                  <c:v>2.8721506442021627</c:v>
                </c:pt>
                <c:pt idx="414">
                  <c:v>2.8790882061446794</c:v>
                </c:pt>
                <c:pt idx="415">
                  <c:v>2.8860257680871992</c:v>
                </c:pt>
                <c:pt idx="416">
                  <c:v>2.8929633300297128</c:v>
                </c:pt>
                <c:pt idx="417">
                  <c:v>2.8999008919722322</c:v>
                </c:pt>
                <c:pt idx="418">
                  <c:v>2.9068384539147467</c:v>
                </c:pt>
                <c:pt idx="419">
                  <c:v>2.9137760158572665</c:v>
                </c:pt>
                <c:pt idx="420">
                  <c:v>2.9207135777997841</c:v>
                </c:pt>
                <c:pt idx="421">
                  <c:v>2.9276511397423008</c:v>
                </c:pt>
                <c:pt idx="422">
                  <c:v>2.934588701684818</c:v>
                </c:pt>
                <c:pt idx="423">
                  <c:v>2.9415262636273369</c:v>
                </c:pt>
                <c:pt idx="424">
                  <c:v>2.9484638255698523</c:v>
                </c:pt>
                <c:pt idx="425">
                  <c:v>2.9554013875123695</c:v>
                </c:pt>
                <c:pt idx="426">
                  <c:v>2.9623389494548853</c:v>
                </c:pt>
                <c:pt idx="427">
                  <c:v>2.9692765113974042</c:v>
                </c:pt>
                <c:pt idx="428">
                  <c:v>2.9762140733399196</c:v>
                </c:pt>
                <c:pt idx="429">
                  <c:v>2.9831516352824394</c:v>
                </c:pt>
                <c:pt idx="430">
                  <c:v>2.9900891972249553</c:v>
                </c:pt>
                <c:pt idx="431">
                  <c:v>2.9970267591674746</c:v>
                </c:pt>
                <c:pt idx="432">
                  <c:v>3.0039643211099896</c:v>
                </c:pt>
                <c:pt idx="433">
                  <c:v>3.0109018830525072</c:v>
                </c:pt>
                <c:pt idx="434">
                  <c:v>3.0178394449950239</c:v>
                </c:pt>
                <c:pt idx="435">
                  <c:v>3.0247770069375424</c:v>
                </c:pt>
                <c:pt idx="436">
                  <c:v>3.0317145688800595</c:v>
                </c:pt>
                <c:pt idx="437">
                  <c:v>3.038652130822574</c:v>
                </c:pt>
                <c:pt idx="438">
                  <c:v>3.0455896927650938</c:v>
                </c:pt>
                <c:pt idx="439">
                  <c:v>3.052527254707611</c:v>
                </c:pt>
                <c:pt idx="440">
                  <c:v>3.0594648166501268</c:v>
                </c:pt>
                <c:pt idx="441">
                  <c:v>3.066402378592644</c:v>
                </c:pt>
                <c:pt idx="442">
                  <c:v>3.0733399405351611</c:v>
                </c:pt>
                <c:pt idx="443">
                  <c:v>3.0802775024776801</c:v>
                </c:pt>
                <c:pt idx="444">
                  <c:v>3.0872150644201954</c:v>
                </c:pt>
                <c:pt idx="445">
                  <c:v>3.0941526263627126</c:v>
                </c:pt>
                <c:pt idx="446">
                  <c:v>3.1010901883052298</c:v>
                </c:pt>
                <c:pt idx="447">
                  <c:v>3.1080277502477496</c:v>
                </c:pt>
                <c:pt idx="448">
                  <c:v>3.1149653121902627</c:v>
                </c:pt>
                <c:pt idx="449">
                  <c:v>3.1219028741327808</c:v>
                </c:pt>
                <c:pt idx="450">
                  <c:v>3.128840436075297</c:v>
                </c:pt>
                <c:pt idx="451">
                  <c:v>3.1357779980178155</c:v>
                </c:pt>
                <c:pt idx="452">
                  <c:v>3.1427155599603345</c:v>
                </c:pt>
                <c:pt idx="453">
                  <c:v>3.1496531219028485</c:v>
                </c:pt>
                <c:pt idx="454">
                  <c:v>3.156590683845367</c:v>
                </c:pt>
                <c:pt idx="455">
                  <c:v>3.1635282457878855</c:v>
                </c:pt>
                <c:pt idx="456">
                  <c:v>3.1704658077304013</c:v>
                </c:pt>
                <c:pt idx="457">
                  <c:v>3.1774033696729198</c:v>
                </c:pt>
                <c:pt idx="458">
                  <c:v>3.1843409316154356</c:v>
                </c:pt>
                <c:pt idx="459">
                  <c:v>3.1912784935579528</c:v>
                </c:pt>
                <c:pt idx="460">
                  <c:v>3.1982160555004699</c:v>
                </c:pt>
                <c:pt idx="461">
                  <c:v>3.2051536174429884</c:v>
                </c:pt>
                <c:pt idx="462">
                  <c:v>3.2120911793855043</c:v>
                </c:pt>
                <c:pt idx="463">
                  <c:v>3.2190287413280214</c:v>
                </c:pt>
                <c:pt idx="464">
                  <c:v>3.2259663032705386</c:v>
                </c:pt>
                <c:pt idx="465">
                  <c:v>3.2329038652130557</c:v>
                </c:pt>
                <c:pt idx="466">
                  <c:v>3.2398414271555729</c:v>
                </c:pt>
                <c:pt idx="467">
                  <c:v>3.2467789890980883</c:v>
                </c:pt>
                <c:pt idx="468">
                  <c:v>3.2537165510406085</c:v>
                </c:pt>
                <c:pt idx="469">
                  <c:v>3.2606541129831244</c:v>
                </c:pt>
                <c:pt idx="470">
                  <c:v>3.2675916749256437</c:v>
                </c:pt>
                <c:pt idx="471">
                  <c:v>3.2745292368681591</c:v>
                </c:pt>
                <c:pt idx="472">
                  <c:v>3.2814667988106776</c:v>
                </c:pt>
                <c:pt idx="473">
                  <c:v>3.2884043607531943</c:v>
                </c:pt>
                <c:pt idx="474">
                  <c:v>3.2953419226957101</c:v>
                </c:pt>
                <c:pt idx="475">
                  <c:v>3.3022794846382242</c:v>
                </c:pt>
                <c:pt idx="476">
                  <c:v>3.3092170465807444</c:v>
                </c:pt>
                <c:pt idx="477">
                  <c:v>3.3161546085232598</c:v>
                </c:pt>
                <c:pt idx="478">
                  <c:v>3.3230921704657788</c:v>
                </c:pt>
                <c:pt idx="479">
                  <c:v>3.3300297324082946</c:v>
                </c:pt>
                <c:pt idx="480">
                  <c:v>3.3369672943508117</c:v>
                </c:pt>
                <c:pt idx="481">
                  <c:v>3.343904856293332</c:v>
                </c:pt>
                <c:pt idx="482">
                  <c:v>3.3508424182358443</c:v>
                </c:pt>
                <c:pt idx="483">
                  <c:v>3.3577799801783637</c:v>
                </c:pt>
                <c:pt idx="484">
                  <c:v>3.364717542120883</c:v>
                </c:pt>
                <c:pt idx="485">
                  <c:v>3.3716551040633962</c:v>
                </c:pt>
                <c:pt idx="486">
                  <c:v>3.3785926660059173</c:v>
                </c:pt>
                <c:pt idx="487">
                  <c:v>3.3855302279484345</c:v>
                </c:pt>
                <c:pt idx="488">
                  <c:v>3.3924677898909503</c:v>
                </c:pt>
                <c:pt idx="489">
                  <c:v>3.3994053518334661</c:v>
                </c:pt>
                <c:pt idx="490">
                  <c:v>3.4063429137759829</c:v>
                </c:pt>
                <c:pt idx="491">
                  <c:v>3.4132804757185005</c:v>
                </c:pt>
                <c:pt idx="492">
                  <c:v>3.420218037661019</c:v>
                </c:pt>
                <c:pt idx="493">
                  <c:v>3.4271555996035361</c:v>
                </c:pt>
                <c:pt idx="494">
                  <c:v>3.4340931615460542</c:v>
                </c:pt>
                <c:pt idx="495">
                  <c:v>3.4410307234885704</c:v>
                </c:pt>
                <c:pt idx="496">
                  <c:v>3.4479682854310876</c:v>
                </c:pt>
                <c:pt idx="497">
                  <c:v>3.4549058473736047</c:v>
                </c:pt>
                <c:pt idx="498">
                  <c:v>3.4618434093161192</c:v>
                </c:pt>
                <c:pt idx="499">
                  <c:v>3.468780971258639</c:v>
                </c:pt>
                <c:pt idx="500">
                  <c:v>3.4757185332011549</c:v>
                </c:pt>
                <c:pt idx="501">
                  <c:v>3.482656095143672</c:v>
                </c:pt>
                <c:pt idx="502">
                  <c:v>3.4895936570861918</c:v>
                </c:pt>
                <c:pt idx="503">
                  <c:v>3.4965312190287077</c:v>
                </c:pt>
                <c:pt idx="504">
                  <c:v>3.5034687809712248</c:v>
                </c:pt>
                <c:pt idx="505">
                  <c:v>3.510406342913742</c:v>
                </c:pt>
                <c:pt idx="506">
                  <c:v>3.5173439048562587</c:v>
                </c:pt>
                <c:pt idx="507">
                  <c:v>3.5242814667987772</c:v>
                </c:pt>
                <c:pt idx="508">
                  <c:v>3.5312190287412935</c:v>
                </c:pt>
                <c:pt idx="509">
                  <c:v>3.5381565906838093</c:v>
                </c:pt>
                <c:pt idx="510">
                  <c:v>3.54509415262633</c:v>
                </c:pt>
                <c:pt idx="511">
                  <c:v>3.5520317145688436</c:v>
                </c:pt>
                <c:pt idx="512">
                  <c:v>3.5589692765113634</c:v>
                </c:pt>
                <c:pt idx="513">
                  <c:v>3.5659068384538788</c:v>
                </c:pt>
                <c:pt idx="514">
                  <c:v>3.5728444003963964</c:v>
                </c:pt>
                <c:pt idx="515">
                  <c:v>3.5797819623389149</c:v>
                </c:pt>
                <c:pt idx="516">
                  <c:v>3.5867195242814311</c:v>
                </c:pt>
                <c:pt idx="517">
                  <c:v>3.5936570862239479</c:v>
                </c:pt>
                <c:pt idx="518">
                  <c:v>3.6005946481664681</c:v>
                </c:pt>
                <c:pt idx="519">
                  <c:v>3.6075322101089835</c:v>
                </c:pt>
                <c:pt idx="520">
                  <c:v>3.6144697720515002</c:v>
                </c:pt>
                <c:pt idx="521">
                  <c:v>3.6214073339940165</c:v>
                </c:pt>
                <c:pt idx="522">
                  <c:v>3.628344895936535</c:v>
                </c:pt>
                <c:pt idx="523">
                  <c:v>3.6352824578790508</c:v>
                </c:pt>
                <c:pt idx="524">
                  <c:v>3.642220019821568</c:v>
                </c:pt>
                <c:pt idx="525">
                  <c:v>3.6491575817640851</c:v>
                </c:pt>
                <c:pt idx="526">
                  <c:v>3.6560951437066023</c:v>
                </c:pt>
                <c:pt idx="527">
                  <c:v>3.6630327056491208</c:v>
                </c:pt>
                <c:pt idx="528">
                  <c:v>3.6699702675916392</c:v>
                </c:pt>
                <c:pt idx="529">
                  <c:v>3.6769078295341537</c:v>
                </c:pt>
                <c:pt idx="530">
                  <c:v>3.6838453914766709</c:v>
                </c:pt>
                <c:pt idx="531">
                  <c:v>3.6907829534191867</c:v>
                </c:pt>
                <c:pt idx="532">
                  <c:v>3.6977205153617052</c:v>
                </c:pt>
                <c:pt idx="533">
                  <c:v>3.7046580773042224</c:v>
                </c:pt>
                <c:pt idx="534">
                  <c:v>3.7115956392467382</c:v>
                </c:pt>
                <c:pt idx="535">
                  <c:v>3.7185332011892585</c:v>
                </c:pt>
                <c:pt idx="536">
                  <c:v>3.7254707631317752</c:v>
                </c:pt>
                <c:pt idx="537">
                  <c:v>3.7324083250742879</c:v>
                </c:pt>
                <c:pt idx="538">
                  <c:v>3.7393458870168077</c:v>
                </c:pt>
                <c:pt idx="539">
                  <c:v>3.7462834489593266</c:v>
                </c:pt>
                <c:pt idx="540">
                  <c:v>3.7532210109018438</c:v>
                </c:pt>
                <c:pt idx="541">
                  <c:v>3.7601585728443609</c:v>
                </c:pt>
                <c:pt idx="542">
                  <c:v>3.7670961347868772</c:v>
                </c:pt>
                <c:pt idx="543">
                  <c:v>3.7740336967293953</c:v>
                </c:pt>
                <c:pt idx="544">
                  <c:v>3.7809712586719155</c:v>
                </c:pt>
                <c:pt idx="545">
                  <c:v>3.7879088206144282</c:v>
                </c:pt>
                <c:pt idx="546">
                  <c:v>3.7948463825569454</c:v>
                </c:pt>
                <c:pt idx="547">
                  <c:v>3.8017839444994626</c:v>
                </c:pt>
                <c:pt idx="548">
                  <c:v>3.8087215064419815</c:v>
                </c:pt>
                <c:pt idx="549">
                  <c:v>3.8156590683844969</c:v>
                </c:pt>
                <c:pt idx="550">
                  <c:v>3.822596630327014</c:v>
                </c:pt>
                <c:pt idx="551">
                  <c:v>3.8295341922695312</c:v>
                </c:pt>
                <c:pt idx="552">
                  <c:v>3.8364717542120483</c:v>
                </c:pt>
                <c:pt idx="553">
                  <c:v>3.8434093161545642</c:v>
                </c:pt>
                <c:pt idx="554">
                  <c:v>3.8503468780970826</c:v>
                </c:pt>
                <c:pt idx="555">
                  <c:v>3.8572844400395998</c:v>
                </c:pt>
                <c:pt idx="556">
                  <c:v>3.8642220019821183</c:v>
                </c:pt>
                <c:pt idx="557">
                  <c:v>3.8711595639246337</c:v>
                </c:pt>
                <c:pt idx="558">
                  <c:v>3.8780971258671513</c:v>
                </c:pt>
                <c:pt idx="559">
                  <c:v>3.8850346878096684</c:v>
                </c:pt>
                <c:pt idx="560">
                  <c:v>3.8919722497521847</c:v>
                </c:pt>
                <c:pt idx="561">
                  <c:v>3.8989098116947027</c:v>
                </c:pt>
                <c:pt idx="562">
                  <c:v>3.9058473736372186</c:v>
                </c:pt>
                <c:pt idx="563">
                  <c:v>3.9127849355797357</c:v>
                </c:pt>
                <c:pt idx="564">
                  <c:v>3.9197224975222538</c:v>
                </c:pt>
                <c:pt idx="565">
                  <c:v>3.92666005946477</c:v>
                </c:pt>
                <c:pt idx="566">
                  <c:v>3.9335976214072885</c:v>
                </c:pt>
                <c:pt idx="567">
                  <c:v>3.9405351833498039</c:v>
                </c:pt>
                <c:pt idx="568">
                  <c:v>3.9474727452923251</c:v>
                </c:pt>
                <c:pt idx="569">
                  <c:v>3.9544103072348387</c:v>
                </c:pt>
                <c:pt idx="570">
                  <c:v>3.9613478691773585</c:v>
                </c:pt>
                <c:pt idx="571">
                  <c:v>3.968285431119873</c:v>
                </c:pt>
                <c:pt idx="572">
                  <c:v>3.9752229930623901</c:v>
                </c:pt>
                <c:pt idx="573">
                  <c:v>3.9821605550049086</c:v>
                </c:pt>
                <c:pt idx="574">
                  <c:v>3.9890981169474258</c:v>
                </c:pt>
                <c:pt idx="575">
                  <c:v>3.9960356788899429</c:v>
                </c:pt>
                <c:pt idx="576">
                  <c:v>4.0029732408324605</c:v>
                </c:pt>
                <c:pt idx="577">
                  <c:v>4.0099108027749777</c:v>
                </c:pt>
                <c:pt idx="578">
                  <c:v>4.0168483647174948</c:v>
                </c:pt>
                <c:pt idx="579">
                  <c:v>4.0237859266600067</c:v>
                </c:pt>
                <c:pt idx="580">
                  <c:v>4.0307234886025345</c:v>
                </c:pt>
                <c:pt idx="581">
                  <c:v>4.0376610505450463</c:v>
                </c:pt>
                <c:pt idx="582">
                  <c:v>4.0445986124875635</c:v>
                </c:pt>
                <c:pt idx="583">
                  <c:v>4.0515361744300806</c:v>
                </c:pt>
                <c:pt idx="584">
                  <c:v>4.0584737363725978</c:v>
                </c:pt>
                <c:pt idx="585">
                  <c:v>4.0654112983151114</c:v>
                </c:pt>
                <c:pt idx="586">
                  <c:v>4.0723488602576321</c:v>
                </c:pt>
                <c:pt idx="587">
                  <c:v>4.0792864222001519</c:v>
                </c:pt>
                <c:pt idx="588">
                  <c:v>4.0862239841426744</c:v>
                </c:pt>
                <c:pt idx="589">
                  <c:v>4.0931615460851809</c:v>
                </c:pt>
                <c:pt idx="590">
                  <c:v>4.1000991080277007</c:v>
                </c:pt>
                <c:pt idx="591">
                  <c:v>4.1070366699702126</c:v>
                </c:pt>
                <c:pt idx="592">
                  <c:v>4.1139742319127315</c:v>
                </c:pt>
                <c:pt idx="593">
                  <c:v>4.1209117938552478</c:v>
                </c:pt>
                <c:pt idx="594">
                  <c:v>4.1278493557977685</c:v>
                </c:pt>
                <c:pt idx="595">
                  <c:v>4.1347869177402838</c:v>
                </c:pt>
                <c:pt idx="596">
                  <c:v>4.1417244796828037</c:v>
                </c:pt>
                <c:pt idx="597">
                  <c:v>4.1486620416253235</c:v>
                </c:pt>
                <c:pt idx="598">
                  <c:v>4.155599603567838</c:v>
                </c:pt>
                <c:pt idx="599">
                  <c:v>4.1625371655103516</c:v>
                </c:pt>
                <c:pt idx="600">
                  <c:v>4.1694747274528705</c:v>
                </c:pt>
                <c:pt idx="601">
                  <c:v>4.1764122893953886</c:v>
                </c:pt>
                <c:pt idx="602">
                  <c:v>4.1833498513379066</c:v>
                </c:pt>
                <c:pt idx="603">
                  <c:v>4.1902874132804238</c:v>
                </c:pt>
                <c:pt idx="604">
                  <c:v>4.1972249752229382</c:v>
                </c:pt>
                <c:pt idx="605">
                  <c:v>4.2041625371654536</c:v>
                </c:pt>
                <c:pt idx="606">
                  <c:v>4.2111000991079752</c:v>
                </c:pt>
                <c:pt idx="607">
                  <c:v>4.2180376610504888</c:v>
                </c:pt>
                <c:pt idx="608">
                  <c:v>4.2249752229930069</c:v>
                </c:pt>
                <c:pt idx="609">
                  <c:v>4.2319127849355311</c:v>
                </c:pt>
                <c:pt idx="610">
                  <c:v>4.2388503468780412</c:v>
                </c:pt>
                <c:pt idx="611">
                  <c:v>4.245787908820561</c:v>
                </c:pt>
                <c:pt idx="612">
                  <c:v>4.2527254707630782</c:v>
                </c:pt>
                <c:pt idx="613">
                  <c:v>4.259663032705598</c:v>
                </c:pt>
                <c:pt idx="614">
                  <c:v>4.2666005946481134</c:v>
                </c:pt>
                <c:pt idx="615">
                  <c:v>4.2735381565906314</c:v>
                </c:pt>
                <c:pt idx="616">
                  <c:v>4.2804757185331495</c:v>
                </c:pt>
                <c:pt idx="617">
                  <c:v>4.2874132804756639</c:v>
                </c:pt>
                <c:pt idx="618">
                  <c:v>4.2943508424181784</c:v>
                </c:pt>
                <c:pt idx="619">
                  <c:v>4.3012884043607009</c:v>
                </c:pt>
                <c:pt idx="620">
                  <c:v>4.3082259663032145</c:v>
                </c:pt>
                <c:pt idx="621">
                  <c:v>4.3151635282457299</c:v>
                </c:pt>
                <c:pt idx="622">
                  <c:v>4.3221010901882471</c:v>
                </c:pt>
                <c:pt idx="623">
                  <c:v>4.3290386521307669</c:v>
                </c:pt>
                <c:pt idx="624">
                  <c:v>4.335976214073284</c:v>
                </c:pt>
                <c:pt idx="625">
                  <c:v>4.342913776015795</c:v>
                </c:pt>
                <c:pt idx="626">
                  <c:v>4.3498513379583175</c:v>
                </c:pt>
                <c:pt idx="627">
                  <c:v>4.3567888999008364</c:v>
                </c:pt>
                <c:pt idx="628">
                  <c:v>4.3637264618433527</c:v>
                </c:pt>
                <c:pt idx="629">
                  <c:v>4.3706640237858725</c:v>
                </c:pt>
                <c:pt idx="630">
                  <c:v>4.3776015857283896</c:v>
                </c:pt>
                <c:pt idx="631">
                  <c:v>4.3845391476709006</c:v>
                </c:pt>
                <c:pt idx="632">
                  <c:v>4.3914767096134213</c:v>
                </c:pt>
                <c:pt idx="633">
                  <c:v>4.3984142715559322</c:v>
                </c:pt>
                <c:pt idx="634">
                  <c:v>4.4053518334984556</c:v>
                </c:pt>
                <c:pt idx="635">
                  <c:v>4.4122893954409763</c:v>
                </c:pt>
                <c:pt idx="636">
                  <c:v>4.4192269573834899</c:v>
                </c:pt>
                <c:pt idx="637">
                  <c:v>4.4261645193260044</c:v>
                </c:pt>
                <c:pt idx="638">
                  <c:v>4.4331020812685296</c:v>
                </c:pt>
                <c:pt idx="639">
                  <c:v>4.4400396432110414</c:v>
                </c:pt>
                <c:pt idx="640">
                  <c:v>4.4469772051535594</c:v>
                </c:pt>
                <c:pt idx="641">
                  <c:v>4.4539147670960721</c:v>
                </c:pt>
                <c:pt idx="642">
                  <c:v>4.4608523290385902</c:v>
                </c:pt>
                <c:pt idx="643">
                  <c:v>4.46778989098111</c:v>
                </c:pt>
                <c:pt idx="644">
                  <c:v>4.4747274529236325</c:v>
                </c:pt>
                <c:pt idx="645">
                  <c:v>4.4816650148661497</c:v>
                </c:pt>
                <c:pt idx="646">
                  <c:v>4.4886025768086624</c:v>
                </c:pt>
                <c:pt idx="647">
                  <c:v>4.4955401387511804</c:v>
                </c:pt>
                <c:pt idx="648">
                  <c:v>4.5024777006936985</c:v>
                </c:pt>
                <c:pt idx="649">
                  <c:v>4.5094152626362076</c:v>
                </c:pt>
                <c:pt idx="650">
                  <c:v>4.5163528245787301</c:v>
                </c:pt>
                <c:pt idx="651">
                  <c:v>4.5232903865212473</c:v>
                </c:pt>
                <c:pt idx="652">
                  <c:v>4.5302279484637671</c:v>
                </c:pt>
                <c:pt idx="653">
                  <c:v>4.5371655104062789</c:v>
                </c:pt>
                <c:pt idx="654">
                  <c:v>4.5441030723487961</c:v>
                </c:pt>
                <c:pt idx="655">
                  <c:v>4.5510406342913186</c:v>
                </c:pt>
                <c:pt idx="656">
                  <c:v>4.557978196233833</c:v>
                </c:pt>
                <c:pt idx="657">
                  <c:v>4.564915758176344</c:v>
                </c:pt>
                <c:pt idx="658">
                  <c:v>4.57185332011887</c:v>
                </c:pt>
                <c:pt idx="659">
                  <c:v>4.5787908820613881</c:v>
                </c:pt>
                <c:pt idx="660">
                  <c:v>4.5857284440039034</c:v>
                </c:pt>
                <c:pt idx="661">
                  <c:v>4.5926660059464188</c:v>
                </c:pt>
                <c:pt idx="662">
                  <c:v>4.599603567888936</c:v>
                </c:pt>
                <c:pt idx="663">
                  <c:v>4.6065411298314505</c:v>
                </c:pt>
                <c:pt idx="664">
                  <c:v>4.6134786917739703</c:v>
                </c:pt>
                <c:pt idx="665">
                  <c:v>4.6204162537164812</c:v>
                </c:pt>
                <c:pt idx="666">
                  <c:v>4.6273538156590046</c:v>
                </c:pt>
                <c:pt idx="667">
                  <c:v>4.6342913776015218</c:v>
                </c:pt>
                <c:pt idx="668">
                  <c:v>4.6412289395440416</c:v>
                </c:pt>
                <c:pt idx="669">
                  <c:v>4.6481665014865534</c:v>
                </c:pt>
                <c:pt idx="670">
                  <c:v>4.6551040634290697</c:v>
                </c:pt>
                <c:pt idx="671">
                  <c:v>4.6620416253715895</c:v>
                </c:pt>
                <c:pt idx="672">
                  <c:v>4.6689791873141084</c:v>
                </c:pt>
                <c:pt idx="673">
                  <c:v>4.6759167492566247</c:v>
                </c:pt>
                <c:pt idx="674">
                  <c:v>4.6828543111991392</c:v>
                </c:pt>
                <c:pt idx="675">
                  <c:v>4.689791873141659</c:v>
                </c:pt>
                <c:pt idx="676">
                  <c:v>4.6967294350841815</c:v>
                </c:pt>
                <c:pt idx="677">
                  <c:v>4.7036669970266933</c:v>
                </c:pt>
                <c:pt idx="678">
                  <c:v>4.7106045589692078</c:v>
                </c:pt>
                <c:pt idx="679">
                  <c:v>4.7175421209117294</c:v>
                </c:pt>
                <c:pt idx="680">
                  <c:v>4.7244796828542475</c:v>
                </c:pt>
                <c:pt idx="681">
                  <c:v>4.731417244796762</c:v>
                </c:pt>
                <c:pt idx="682">
                  <c:v>4.7383548067392764</c:v>
                </c:pt>
                <c:pt idx="683">
                  <c:v>4.7452923686817963</c:v>
                </c:pt>
                <c:pt idx="684">
                  <c:v>4.7522299306243134</c:v>
                </c:pt>
                <c:pt idx="685">
                  <c:v>4.7591674925668341</c:v>
                </c:pt>
                <c:pt idx="686">
                  <c:v>4.7661050545093477</c:v>
                </c:pt>
                <c:pt idx="687">
                  <c:v>4.7730426164518693</c:v>
                </c:pt>
                <c:pt idx="688">
                  <c:v>4.7799801783943821</c:v>
                </c:pt>
                <c:pt idx="689">
                  <c:v>4.7869177403368965</c:v>
                </c:pt>
                <c:pt idx="690">
                  <c:v>4.7938553022794155</c:v>
                </c:pt>
                <c:pt idx="691">
                  <c:v>4.8007928642219335</c:v>
                </c:pt>
                <c:pt idx="692">
                  <c:v>4.807730426164448</c:v>
                </c:pt>
                <c:pt idx="693">
                  <c:v>4.8146679881069678</c:v>
                </c:pt>
                <c:pt idx="694">
                  <c:v>4.8216055500494814</c:v>
                </c:pt>
                <c:pt idx="695">
                  <c:v>4.8285431119920021</c:v>
                </c:pt>
                <c:pt idx="696">
                  <c:v>4.8354806739345175</c:v>
                </c:pt>
                <c:pt idx="697">
                  <c:v>4.8424182358770365</c:v>
                </c:pt>
                <c:pt idx="698">
                  <c:v>4.8493557978195536</c:v>
                </c:pt>
                <c:pt idx="699">
                  <c:v>4.8562933597620734</c:v>
                </c:pt>
                <c:pt idx="700">
                  <c:v>4.8632309217045879</c:v>
                </c:pt>
                <c:pt idx="701">
                  <c:v>4.8701684836471104</c:v>
                </c:pt>
                <c:pt idx="702">
                  <c:v>4.8771060455896222</c:v>
                </c:pt>
                <c:pt idx="703">
                  <c:v>4.8840436075321394</c:v>
                </c:pt>
                <c:pt idx="704">
                  <c:v>4.8909811694746566</c:v>
                </c:pt>
                <c:pt idx="705">
                  <c:v>4.897918731417171</c:v>
                </c:pt>
                <c:pt idx="706">
                  <c:v>4.9048562933596909</c:v>
                </c:pt>
                <c:pt idx="707">
                  <c:v>4.9117938553022107</c:v>
                </c:pt>
                <c:pt idx="708">
                  <c:v>4.9187314172447278</c:v>
                </c:pt>
                <c:pt idx="709">
                  <c:v>4.9256689791872406</c:v>
                </c:pt>
                <c:pt idx="710">
                  <c:v>4.9326065411297595</c:v>
                </c:pt>
                <c:pt idx="711">
                  <c:v>4.9395441030722802</c:v>
                </c:pt>
                <c:pt idx="712">
                  <c:v>4.9464816650147938</c:v>
                </c:pt>
                <c:pt idx="713">
                  <c:v>4.9534192269573083</c:v>
                </c:pt>
                <c:pt idx="714">
                  <c:v>4.9603567888998308</c:v>
                </c:pt>
                <c:pt idx="715">
                  <c:v>4.9672943508423453</c:v>
                </c:pt>
                <c:pt idx="716">
                  <c:v>4.974231912784866</c:v>
                </c:pt>
                <c:pt idx="717">
                  <c:v>4.9811694747273831</c:v>
                </c:pt>
                <c:pt idx="718">
                  <c:v>4.9881070366698967</c:v>
                </c:pt>
                <c:pt idx="719">
                  <c:v>4.9950445986124112</c:v>
                </c:pt>
                <c:pt idx="720">
                  <c:v>5.0019821605549311</c:v>
                </c:pt>
                <c:pt idx="721">
                  <c:v>5.0089197224974455</c:v>
                </c:pt>
                <c:pt idx="722">
                  <c:v>5.0158572844399654</c:v>
                </c:pt>
                <c:pt idx="723">
                  <c:v>5.0227948463824772</c:v>
                </c:pt>
                <c:pt idx="724">
                  <c:v>5.0297324083249997</c:v>
                </c:pt>
                <c:pt idx="725">
                  <c:v>5.0366699702675195</c:v>
                </c:pt>
                <c:pt idx="726">
                  <c:v>5.0436075322100367</c:v>
                </c:pt>
                <c:pt idx="727">
                  <c:v>5.0505450941525512</c:v>
                </c:pt>
                <c:pt idx="728">
                  <c:v>5.0574826560950648</c:v>
                </c:pt>
                <c:pt idx="729">
                  <c:v>5.0644202180375819</c:v>
                </c:pt>
                <c:pt idx="730">
                  <c:v>5.0713577799801053</c:v>
                </c:pt>
                <c:pt idx="731">
                  <c:v>5.0782953419226233</c:v>
                </c:pt>
                <c:pt idx="732">
                  <c:v>5.0852329038651396</c:v>
                </c:pt>
                <c:pt idx="733">
                  <c:v>5.0921704658076541</c:v>
                </c:pt>
                <c:pt idx="734">
                  <c:v>5.0991080277501712</c:v>
                </c:pt>
                <c:pt idx="735">
                  <c:v>5.1060455896926884</c:v>
                </c:pt>
                <c:pt idx="736">
                  <c:v>5.112983151635202</c:v>
                </c:pt>
                <c:pt idx="737">
                  <c:v>5.1199207135777227</c:v>
                </c:pt>
                <c:pt idx="738">
                  <c:v>5.1268582755202372</c:v>
                </c:pt>
                <c:pt idx="739">
                  <c:v>5.1337958374627544</c:v>
                </c:pt>
                <c:pt idx="740">
                  <c:v>5.1407333994052742</c:v>
                </c:pt>
                <c:pt idx="741">
                  <c:v>5.1476709613477878</c:v>
                </c:pt>
                <c:pt idx="742">
                  <c:v>5.1546085232903085</c:v>
                </c:pt>
                <c:pt idx="743">
                  <c:v>5.1615460852328292</c:v>
                </c:pt>
                <c:pt idx="744">
                  <c:v>5.1684836471753375</c:v>
                </c:pt>
                <c:pt idx="745">
                  <c:v>5.17542120911786</c:v>
                </c:pt>
                <c:pt idx="746">
                  <c:v>5.1823587710603771</c:v>
                </c:pt>
                <c:pt idx="747">
                  <c:v>5.1892963330028969</c:v>
                </c:pt>
                <c:pt idx="748">
                  <c:v>5.1962338949454105</c:v>
                </c:pt>
                <c:pt idx="749">
                  <c:v>5.2031714568879286</c:v>
                </c:pt>
                <c:pt idx="750">
                  <c:v>5.2101090188304457</c:v>
                </c:pt>
                <c:pt idx="751">
                  <c:v>5.2170465807729629</c:v>
                </c:pt>
                <c:pt idx="752">
                  <c:v>5.2239841427154756</c:v>
                </c:pt>
                <c:pt idx="753">
                  <c:v>5.2309217046579972</c:v>
                </c:pt>
                <c:pt idx="754">
                  <c:v>5.2378592666005117</c:v>
                </c:pt>
                <c:pt idx="755">
                  <c:v>5.2447968285430315</c:v>
                </c:pt>
                <c:pt idx="756">
                  <c:v>5.2517343904855487</c:v>
                </c:pt>
                <c:pt idx="757">
                  <c:v>5.2586719524280685</c:v>
                </c:pt>
                <c:pt idx="758">
                  <c:v>5.265609514370583</c:v>
                </c:pt>
                <c:pt idx="759">
                  <c:v>5.2725470763131002</c:v>
                </c:pt>
                <c:pt idx="760">
                  <c:v>5.2794846382556155</c:v>
                </c:pt>
                <c:pt idx="761">
                  <c:v>5.286422200198138</c:v>
                </c:pt>
                <c:pt idx="762">
                  <c:v>5.2933597621406534</c:v>
                </c:pt>
                <c:pt idx="763">
                  <c:v>5.3002973240831732</c:v>
                </c:pt>
                <c:pt idx="764">
                  <c:v>5.3072348860256833</c:v>
                </c:pt>
                <c:pt idx="765">
                  <c:v>5.3141724479681987</c:v>
                </c:pt>
                <c:pt idx="766">
                  <c:v>5.3211100099107167</c:v>
                </c:pt>
                <c:pt idx="767">
                  <c:v>5.3280475718532365</c:v>
                </c:pt>
                <c:pt idx="768">
                  <c:v>5.3349851337957501</c:v>
                </c:pt>
                <c:pt idx="769">
                  <c:v>5.3419226957382744</c:v>
                </c:pt>
                <c:pt idx="770">
                  <c:v>5.3488602576807862</c:v>
                </c:pt>
                <c:pt idx="771">
                  <c:v>5.355797819623306</c:v>
                </c:pt>
                <c:pt idx="772">
                  <c:v>5.3627353815658205</c:v>
                </c:pt>
                <c:pt idx="773">
                  <c:v>5.3696729435083403</c:v>
                </c:pt>
                <c:pt idx="774">
                  <c:v>5.3766105054508584</c:v>
                </c:pt>
                <c:pt idx="775">
                  <c:v>5.3835480673933764</c:v>
                </c:pt>
                <c:pt idx="776">
                  <c:v>5.3904856293358865</c:v>
                </c:pt>
                <c:pt idx="777">
                  <c:v>5.397423191278409</c:v>
                </c:pt>
                <c:pt idx="778">
                  <c:v>5.4043607532209288</c:v>
                </c:pt>
                <c:pt idx="779">
                  <c:v>5.4112983151634477</c:v>
                </c:pt>
                <c:pt idx="780">
                  <c:v>5.4182358771059551</c:v>
                </c:pt>
                <c:pt idx="781">
                  <c:v>5.4251734390484776</c:v>
                </c:pt>
                <c:pt idx="782">
                  <c:v>5.4321110009909948</c:v>
                </c:pt>
                <c:pt idx="783">
                  <c:v>5.4390485629335146</c:v>
                </c:pt>
                <c:pt idx="784">
                  <c:v>5.4459861248760291</c:v>
                </c:pt>
                <c:pt idx="785">
                  <c:v>5.4529236868185462</c:v>
                </c:pt>
                <c:pt idx="786">
                  <c:v>5.4598612487610634</c:v>
                </c:pt>
                <c:pt idx="787">
                  <c:v>5.4667988107035814</c:v>
                </c:pt>
                <c:pt idx="788">
                  <c:v>5.4737363726460977</c:v>
                </c:pt>
                <c:pt idx="789">
                  <c:v>5.4806739345886193</c:v>
                </c:pt>
                <c:pt idx="790">
                  <c:v>5.4876114965311347</c:v>
                </c:pt>
                <c:pt idx="791">
                  <c:v>5.4945490584736492</c:v>
                </c:pt>
                <c:pt idx="792">
                  <c:v>5.5014866204161663</c:v>
                </c:pt>
                <c:pt idx="793">
                  <c:v>5.5084241823586861</c:v>
                </c:pt>
                <c:pt idx="794">
                  <c:v>5.5153617443012024</c:v>
                </c:pt>
                <c:pt idx="795">
                  <c:v>5.5222993062437178</c:v>
                </c:pt>
                <c:pt idx="796">
                  <c:v>5.5292368681862314</c:v>
                </c:pt>
                <c:pt idx="797">
                  <c:v>5.5361744301287494</c:v>
                </c:pt>
                <c:pt idx="798">
                  <c:v>5.5431119920712693</c:v>
                </c:pt>
                <c:pt idx="799">
                  <c:v>5.5500495540137864</c:v>
                </c:pt>
                <c:pt idx="800">
                  <c:v>5.5569871159563036</c:v>
                </c:pt>
                <c:pt idx="801">
                  <c:v>5.5639246778988163</c:v>
                </c:pt>
                <c:pt idx="802">
                  <c:v>5.5708622398413405</c:v>
                </c:pt>
                <c:pt idx="803">
                  <c:v>5.5777998017838577</c:v>
                </c:pt>
                <c:pt idx="804">
                  <c:v>5.5847373637263695</c:v>
                </c:pt>
                <c:pt idx="805">
                  <c:v>5.5916749256688894</c:v>
                </c:pt>
                <c:pt idx="806">
                  <c:v>5.5986124876114074</c:v>
                </c:pt>
                <c:pt idx="807">
                  <c:v>5.605550049553921</c:v>
                </c:pt>
                <c:pt idx="808">
                  <c:v>5.6124876114964355</c:v>
                </c:pt>
                <c:pt idx="809">
                  <c:v>5.6194251734389553</c:v>
                </c:pt>
                <c:pt idx="810">
                  <c:v>5.6263627353814778</c:v>
                </c:pt>
                <c:pt idx="811">
                  <c:v>5.6333002973239905</c:v>
                </c:pt>
                <c:pt idx="812">
                  <c:v>5.6402378592665059</c:v>
                </c:pt>
                <c:pt idx="813">
                  <c:v>5.6471754212090266</c:v>
                </c:pt>
                <c:pt idx="814">
                  <c:v>5.6541129831515411</c:v>
                </c:pt>
                <c:pt idx="815">
                  <c:v>5.6610505450940609</c:v>
                </c:pt>
                <c:pt idx="816">
                  <c:v>5.6679881070365736</c:v>
                </c:pt>
                <c:pt idx="817">
                  <c:v>5.6749256689790899</c:v>
                </c:pt>
                <c:pt idx="818">
                  <c:v>5.6818632309216124</c:v>
                </c:pt>
                <c:pt idx="819">
                  <c:v>5.6888007928641331</c:v>
                </c:pt>
                <c:pt idx="820">
                  <c:v>5.6957383548066467</c:v>
                </c:pt>
                <c:pt idx="821">
                  <c:v>5.7026759167491639</c:v>
                </c:pt>
                <c:pt idx="822">
                  <c:v>5.7096134786916837</c:v>
                </c:pt>
                <c:pt idx="823">
                  <c:v>5.7165510406341982</c:v>
                </c:pt>
                <c:pt idx="824">
                  <c:v>5.7234886025767127</c:v>
                </c:pt>
                <c:pt idx="825">
                  <c:v>5.7304261645192334</c:v>
                </c:pt>
                <c:pt idx="826">
                  <c:v>5.7373637264617514</c:v>
                </c:pt>
                <c:pt idx="827">
                  <c:v>5.7443012884042695</c:v>
                </c:pt>
                <c:pt idx="828">
                  <c:v>5.7512388503467813</c:v>
                </c:pt>
                <c:pt idx="829">
                  <c:v>5.7581764122893011</c:v>
                </c:pt>
                <c:pt idx="830">
                  <c:v>5.7651139742318165</c:v>
                </c:pt>
                <c:pt idx="831">
                  <c:v>5.7720515361743354</c:v>
                </c:pt>
                <c:pt idx="832">
                  <c:v>5.7789890981168526</c:v>
                </c:pt>
                <c:pt idx="833">
                  <c:v>5.7859266600593697</c:v>
                </c:pt>
                <c:pt idx="834">
                  <c:v>5.7928642220018869</c:v>
                </c:pt>
                <c:pt idx="835">
                  <c:v>5.7998017839444094</c:v>
                </c:pt>
                <c:pt idx="836">
                  <c:v>5.8067393458869212</c:v>
                </c:pt>
                <c:pt idx="837">
                  <c:v>5.8136769078294375</c:v>
                </c:pt>
                <c:pt idx="838">
                  <c:v>5.820614469771952</c:v>
                </c:pt>
                <c:pt idx="839">
                  <c:v>5.82755203171447</c:v>
                </c:pt>
                <c:pt idx="840">
                  <c:v>5.8344895936569872</c:v>
                </c:pt>
                <c:pt idx="841">
                  <c:v>5.8414271555995096</c:v>
                </c:pt>
                <c:pt idx="842">
                  <c:v>5.8483647175420268</c:v>
                </c:pt>
                <c:pt idx="843">
                  <c:v>5.8553022794845395</c:v>
                </c:pt>
                <c:pt idx="844">
                  <c:v>5.8622398414270558</c:v>
                </c:pt>
                <c:pt idx="845">
                  <c:v>5.8691774033695774</c:v>
                </c:pt>
                <c:pt idx="846">
                  <c:v>5.8761149653120901</c:v>
                </c:pt>
                <c:pt idx="847">
                  <c:v>5.8830525272546099</c:v>
                </c:pt>
                <c:pt idx="848">
                  <c:v>5.8899900891971297</c:v>
                </c:pt>
                <c:pt idx="849">
                  <c:v>5.8969276511396442</c:v>
                </c:pt>
                <c:pt idx="850">
                  <c:v>5.9038652130821641</c:v>
                </c:pt>
                <c:pt idx="851">
                  <c:v>5.9108027750246821</c:v>
                </c:pt>
                <c:pt idx="852">
                  <c:v>5.9177403369671957</c:v>
                </c:pt>
                <c:pt idx="853">
                  <c:v>5.9246778989097102</c:v>
                </c:pt>
                <c:pt idx="854">
                  <c:v>5.9316154608522327</c:v>
                </c:pt>
                <c:pt idx="855">
                  <c:v>5.9385530227947498</c:v>
                </c:pt>
                <c:pt idx="856">
                  <c:v>5.945490584737267</c:v>
                </c:pt>
                <c:pt idx="857">
                  <c:v>5.9524281466797815</c:v>
                </c:pt>
                <c:pt idx="858">
                  <c:v>5.9593657086223013</c:v>
                </c:pt>
                <c:pt idx="859">
                  <c:v>5.9663032705648185</c:v>
                </c:pt>
                <c:pt idx="860">
                  <c:v>5.9732408325073365</c:v>
                </c:pt>
                <c:pt idx="861">
                  <c:v>5.9801783944498528</c:v>
                </c:pt>
                <c:pt idx="862">
                  <c:v>5.9871159563923655</c:v>
                </c:pt>
                <c:pt idx="863">
                  <c:v>5.9940535183348844</c:v>
                </c:pt>
                <c:pt idx="864">
                  <c:v>6.0009910802774016</c:v>
                </c:pt>
                <c:pt idx="865">
                  <c:v>6.0079286422199161</c:v>
                </c:pt>
                <c:pt idx="866">
                  <c:v>6.0148662041624359</c:v>
                </c:pt>
                <c:pt idx="867">
                  <c:v>6.0218037661049504</c:v>
                </c:pt>
                <c:pt idx="868">
                  <c:v>6.0287413280474675</c:v>
                </c:pt>
                <c:pt idx="869">
                  <c:v>6.0356788899899874</c:v>
                </c:pt>
                <c:pt idx="870">
                  <c:v>6.0426164519325054</c:v>
                </c:pt>
                <c:pt idx="871">
                  <c:v>6.0495540138750217</c:v>
                </c:pt>
                <c:pt idx="872">
                  <c:v>6.0564915758175388</c:v>
                </c:pt>
                <c:pt idx="873">
                  <c:v>6.063429137760056</c:v>
                </c:pt>
                <c:pt idx="874">
                  <c:v>6.0703666997025776</c:v>
                </c:pt>
                <c:pt idx="875">
                  <c:v>6.0773042616450867</c:v>
                </c:pt>
                <c:pt idx="876">
                  <c:v>6.0842418235876083</c:v>
                </c:pt>
                <c:pt idx="877">
                  <c:v>6.0911793855301308</c:v>
                </c:pt>
                <c:pt idx="878">
                  <c:v>6.0981169474726391</c:v>
                </c:pt>
                <c:pt idx="879">
                  <c:v>6.1050545094151536</c:v>
                </c:pt>
                <c:pt idx="880">
                  <c:v>6.1119920713576761</c:v>
                </c:pt>
                <c:pt idx="881">
                  <c:v>6.1189296333001915</c:v>
                </c:pt>
                <c:pt idx="882">
                  <c:v>6.1258671952427104</c:v>
                </c:pt>
                <c:pt idx="883">
                  <c:v>6.1328047571852249</c:v>
                </c:pt>
                <c:pt idx="884">
                  <c:v>6.1397423191277474</c:v>
                </c:pt>
                <c:pt idx="885">
                  <c:v>6.1466798810702645</c:v>
                </c:pt>
                <c:pt idx="886">
                  <c:v>6.153617443012779</c:v>
                </c:pt>
                <c:pt idx="887">
                  <c:v>6.1605550049552908</c:v>
                </c:pt>
                <c:pt idx="888">
                  <c:v>6.1674925668978071</c:v>
                </c:pt>
                <c:pt idx="889">
                  <c:v>6.1744301288403305</c:v>
                </c:pt>
                <c:pt idx="890">
                  <c:v>6.1813676907828512</c:v>
                </c:pt>
                <c:pt idx="891">
                  <c:v>6.1883052527253648</c:v>
                </c:pt>
                <c:pt idx="892">
                  <c:v>6.195242814667882</c:v>
                </c:pt>
                <c:pt idx="893">
                  <c:v>6.2021803766103947</c:v>
                </c:pt>
                <c:pt idx="894">
                  <c:v>6.2091179385529145</c:v>
                </c:pt>
                <c:pt idx="895">
                  <c:v>6.2160555004954299</c:v>
                </c:pt>
                <c:pt idx="896">
                  <c:v>6.2229930624379479</c:v>
                </c:pt>
                <c:pt idx="897">
                  <c:v>6.2299306243804677</c:v>
                </c:pt>
                <c:pt idx="898">
                  <c:v>6.2368681863229893</c:v>
                </c:pt>
                <c:pt idx="899">
                  <c:v>6.2438057482654994</c:v>
                </c:pt>
                <c:pt idx="900">
                  <c:v>6.2507433102080192</c:v>
                </c:pt>
                <c:pt idx="901">
                  <c:v>6.2576808721505355</c:v>
                </c:pt>
                <c:pt idx="902">
                  <c:v>6.2646184340930535</c:v>
                </c:pt>
                <c:pt idx="903">
                  <c:v>6.2715559960355707</c:v>
                </c:pt>
                <c:pt idx="904">
                  <c:v>6.2784935579780878</c:v>
                </c:pt>
                <c:pt idx="905">
                  <c:v>6.2854311199206077</c:v>
                </c:pt>
                <c:pt idx="906">
                  <c:v>6.2923686818631284</c:v>
                </c:pt>
                <c:pt idx="907">
                  <c:v>6.2993062438056393</c:v>
                </c:pt>
                <c:pt idx="908">
                  <c:v>6.30624380574816</c:v>
                </c:pt>
                <c:pt idx="909">
                  <c:v>6.313181367690671</c:v>
                </c:pt>
                <c:pt idx="910">
                  <c:v>6.3201189296331881</c:v>
                </c:pt>
                <c:pt idx="911">
                  <c:v>6.3270564915757053</c:v>
                </c:pt>
                <c:pt idx="912">
                  <c:v>6.3339940535182251</c:v>
                </c:pt>
                <c:pt idx="913">
                  <c:v>6.3409316154607405</c:v>
                </c:pt>
                <c:pt idx="914">
                  <c:v>6.3478691774032585</c:v>
                </c:pt>
                <c:pt idx="915">
                  <c:v>6.3548067393457739</c:v>
                </c:pt>
                <c:pt idx="916">
                  <c:v>6.361744301288291</c:v>
                </c:pt>
                <c:pt idx="917">
                  <c:v>6.3686818632308082</c:v>
                </c:pt>
                <c:pt idx="918">
                  <c:v>6.3756194251733334</c:v>
                </c:pt>
                <c:pt idx="919">
                  <c:v>6.3825569871158416</c:v>
                </c:pt>
                <c:pt idx="920">
                  <c:v>6.3894945490583615</c:v>
                </c:pt>
                <c:pt idx="921">
                  <c:v>6.3964321110008804</c:v>
                </c:pt>
                <c:pt idx="922">
                  <c:v>6.4033696729434002</c:v>
                </c:pt>
                <c:pt idx="923">
                  <c:v>6.4103072348859111</c:v>
                </c:pt>
                <c:pt idx="924">
                  <c:v>6.417244796828431</c:v>
                </c:pt>
                <c:pt idx="925">
                  <c:v>6.4241823587709437</c:v>
                </c:pt>
                <c:pt idx="926">
                  <c:v>6.4311199207134679</c:v>
                </c:pt>
                <c:pt idx="927">
                  <c:v>6.4380574826559824</c:v>
                </c:pt>
                <c:pt idx="928">
                  <c:v>6.4449950445984969</c:v>
                </c:pt>
                <c:pt idx="929">
                  <c:v>6.4519326065410167</c:v>
                </c:pt>
                <c:pt idx="930">
                  <c:v>6.4588701684835339</c:v>
                </c:pt>
                <c:pt idx="931">
                  <c:v>6.4658077304260484</c:v>
                </c:pt>
                <c:pt idx="932">
                  <c:v>6.4727452923685709</c:v>
                </c:pt>
                <c:pt idx="933">
                  <c:v>6.479682854311088</c:v>
                </c:pt>
                <c:pt idx="934">
                  <c:v>6.4866204162536079</c:v>
                </c:pt>
                <c:pt idx="935">
                  <c:v>6.493557978196117</c:v>
                </c:pt>
                <c:pt idx="936">
                  <c:v>6.5004955401386368</c:v>
                </c:pt>
                <c:pt idx="937">
                  <c:v>6.5074331020811567</c:v>
                </c:pt>
                <c:pt idx="938">
                  <c:v>6.5143706640236712</c:v>
                </c:pt>
                <c:pt idx="939">
                  <c:v>6.5213082259661883</c:v>
                </c:pt>
                <c:pt idx="940">
                  <c:v>6.5282457879087064</c:v>
                </c:pt>
                <c:pt idx="941">
                  <c:v>6.5351833498512226</c:v>
                </c:pt>
                <c:pt idx="942">
                  <c:v>6.5421209117937398</c:v>
                </c:pt>
                <c:pt idx="943">
                  <c:v>6.5490584737362569</c:v>
                </c:pt>
                <c:pt idx="944">
                  <c:v>6.5559960356787741</c:v>
                </c:pt>
                <c:pt idx="945">
                  <c:v>6.5629335976212877</c:v>
                </c:pt>
                <c:pt idx="946">
                  <c:v>6.5698711595638084</c:v>
                </c:pt>
                <c:pt idx="947">
                  <c:v>6.5768087215063291</c:v>
                </c:pt>
                <c:pt idx="948">
                  <c:v>6.5837462834488463</c:v>
                </c:pt>
                <c:pt idx="949">
                  <c:v>6.5906838453913599</c:v>
                </c:pt>
                <c:pt idx="950">
                  <c:v>6.5976214073338797</c:v>
                </c:pt>
                <c:pt idx="951">
                  <c:v>6.604558969276388</c:v>
                </c:pt>
                <c:pt idx="952">
                  <c:v>6.6114965312189078</c:v>
                </c:pt>
                <c:pt idx="953">
                  <c:v>6.6184340931614285</c:v>
                </c:pt>
                <c:pt idx="954">
                  <c:v>6.6253716551039457</c:v>
                </c:pt>
                <c:pt idx="955">
                  <c:v>6.6323092170464601</c:v>
                </c:pt>
                <c:pt idx="956">
                  <c:v>6.63924677898898</c:v>
                </c:pt>
                <c:pt idx="957">
                  <c:v>6.6461843409314918</c:v>
                </c:pt>
                <c:pt idx="958">
                  <c:v>6.6531219028740143</c:v>
                </c:pt>
                <c:pt idx="959">
                  <c:v>6.6600594648165306</c:v>
                </c:pt>
                <c:pt idx="960">
                  <c:v>6.6669970267590459</c:v>
                </c:pt>
                <c:pt idx="961">
                  <c:v>6.6739345887015658</c:v>
                </c:pt>
                <c:pt idx="962">
                  <c:v>6.6808721506440829</c:v>
                </c:pt>
                <c:pt idx="963">
                  <c:v>6.6878097125866001</c:v>
                </c:pt>
                <c:pt idx="964">
                  <c:v>6.6947472745291146</c:v>
                </c:pt>
                <c:pt idx="965">
                  <c:v>6.7016848364716344</c:v>
                </c:pt>
                <c:pt idx="966">
                  <c:v>6.708622398414156</c:v>
                </c:pt>
                <c:pt idx="967">
                  <c:v>6.7155599603566687</c:v>
                </c:pt>
                <c:pt idx="968">
                  <c:v>6.7224975222991858</c:v>
                </c:pt>
                <c:pt idx="969">
                  <c:v>6.729435084241703</c:v>
                </c:pt>
                <c:pt idx="970">
                  <c:v>6.7363726461842228</c:v>
                </c:pt>
                <c:pt idx="971">
                  <c:v>6.7433102081267355</c:v>
                </c:pt>
                <c:pt idx="972">
                  <c:v>6.7502477700692554</c:v>
                </c:pt>
                <c:pt idx="973">
                  <c:v>6.757185332011769</c:v>
                </c:pt>
                <c:pt idx="974">
                  <c:v>6.7641228939542888</c:v>
                </c:pt>
                <c:pt idx="975">
                  <c:v>6.7710604558968113</c:v>
                </c:pt>
                <c:pt idx="976">
                  <c:v>6.7779980178393231</c:v>
                </c:pt>
                <c:pt idx="977">
                  <c:v>6.7849355797818367</c:v>
                </c:pt>
                <c:pt idx="978">
                  <c:v>6.7918731417243601</c:v>
                </c:pt>
                <c:pt idx="979">
                  <c:v>6.7988107036668763</c:v>
                </c:pt>
                <c:pt idx="980">
                  <c:v>6.8057482656093917</c:v>
                </c:pt>
                <c:pt idx="981">
                  <c:v>6.8126858275519036</c:v>
                </c:pt>
                <c:pt idx="982">
                  <c:v>6.8196233894944314</c:v>
                </c:pt>
                <c:pt idx="983">
                  <c:v>6.8265609514369388</c:v>
                </c:pt>
                <c:pt idx="984">
                  <c:v>6.8334985133794603</c:v>
                </c:pt>
                <c:pt idx="985">
                  <c:v>6.8404360753219775</c:v>
                </c:pt>
                <c:pt idx="986">
                  <c:v>6.8473736372644947</c:v>
                </c:pt>
                <c:pt idx="987">
                  <c:v>6.8543111992070092</c:v>
                </c:pt>
                <c:pt idx="988">
                  <c:v>6.8612487611495316</c:v>
                </c:pt>
                <c:pt idx="989">
                  <c:v>6.8681863230920435</c:v>
                </c:pt>
                <c:pt idx="990">
                  <c:v>6.8751238850345677</c:v>
                </c:pt>
                <c:pt idx="991">
                  <c:v>6.8820614469770796</c:v>
                </c:pt>
                <c:pt idx="992">
                  <c:v>6.8889990089195976</c:v>
                </c:pt>
                <c:pt idx="993">
                  <c:v>6.8959365708621103</c:v>
                </c:pt>
                <c:pt idx="994">
                  <c:v>6.9028741328046346</c:v>
                </c:pt>
                <c:pt idx="995">
                  <c:v>6.9098116947471517</c:v>
                </c:pt>
                <c:pt idx="996">
                  <c:v>6.9167492566896689</c:v>
                </c:pt>
                <c:pt idx="997">
                  <c:v>6.9236868186321825</c:v>
                </c:pt>
                <c:pt idx="998">
                  <c:v>6.9306243805747041</c:v>
                </c:pt>
                <c:pt idx="999">
                  <c:v>6.9375619425172177</c:v>
                </c:pt>
                <c:pt idx="1000">
                  <c:v>6.9444995044597375</c:v>
                </c:pt>
                <c:pt idx="1001">
                  <c:v>6.9514370664022493</c:v>
                </c:pt>
                <c:pt idx="1002">
                  <c:v>6.9583746283447692</c:v>
                </c:pt>
                <c:pt idx="1003">
                  <c:v>6.9653121902872863</c:v>
                </c:pt>
                <c:pt idx="1004">
                  <c:v>6.9722497522298088</c:v>
                </c:pt>
                <c:pt idx="1005">
                  <c:v>6.9791873141723242</c:v>
                </c:pt>
                <c:pt idx="1006">
                  <c:v>6.9861248761148378</c:v>
                </c:pt>
                <c:pt idx="1007">
                  <c:v>6.9930624380573576</c:v>
                </c:pt>
                <c:pt idx="1008">
                  <c:v>6.9999999999998748</c:v>
                </c:pt>
              </c:numCache>
            </c:numRef>
          </c:xVal>
          <c:yVal>
            <c:numRef>
              <c:f>'[Graphiques finales.xlsx]Max emis'!$D$2:$D$1010</c:f>
              <c:numCache>
                <c:formatCode>General</c:formatCode>
                <c:ptCount val="1009"/>
                <c:pt idx="0">
                  <c:v>130.084</c:v>
                </c:pt>
                <c:pt idx="1">
                  <c:v>132.25300000000001</c:v>
                </c:pt>
                <c:pt idx="2">
                  <c:v>133.45500000000001</c:v>
                </c:pt>
                <c:pt idx="3">
                  <c:v>134.59900000000002</c:v>
                </c:pt>
                <c:pt idx="4">
                  <c:v>136.172</c:v>
                </c:pt>
                <c:pt idx="5">
                  <c:v>138.09700000000001</c:v>
                </c:pt>
                <c:pt idx="6">
                  <c:v>139.84900000000002</c:v>
                </c:pt>
                <c:pt idx="7">
                  <c:v>138.78399999999999</c:v>
                </c:pt>
                <c:pt idx="8">
                  <c:v>137.78800000000001</c:v>
                </c:pt>
                <c:pt idx="9">
                  <c:v>136.86700000000008</c:v>
                </c:pt>
                <c:pt idx="10">
                  <c:v>136.006</c:v>
                </c:pt>
                <c:pt idx="11">
                  <c:v>135.21099999999998</c:v>
                </c:pt>
                <c:pt idx="12">
                  <c:v>134.46900000000002</c:v>
                </c:pt>
                <c:pt idx="13">
                  <c:v>133.78700000000001</c:v>
                </c:pt>
                <c:pt idx="14">
                  <c:v>133.15600000000001</c:v>
                </c:pt>
                <c:pt idx="15">
                  <c:v>132.57399999999998</c:v>
                </c:pt>
                <c:pt idx="16">
                  <c:v>132.04</c:v>
                </c:pt>
                <c:pt idx="17">
                  <c:v>131.55000000000001</c:v>
                </c:pt>
                <c:pt idx="18">
                  <c:v>131.102</c:v>
                </c:pt>
                <c:pt idx="19">
                  <c:v>130.69499999999999</c:v>
                </c:pt>
                <c:pt idx="20">
                  <c:v>130.32700000000008</c:v>
                </c:pt>
                <c:pt idx="21">
                  <c:v>129.99600000000001</c:v>
                </c:pt>
                <c:pt idx="22">
                  <c:v>129.70499999999998</c:v>
                </c:pt>
                <c:pt idx="23">
                  <c:v>129.44399999999999</c:v>
                </c:pt>
                <c:pt idx="24">
                  <c:v>129.22</c:v>
                </c:pt>
                <c:pt idx="25">
                  <c:v>129.023</c:v>
                </c:pt>
                <c:pt idx="26">
                  <c:v>128.86100000000008</c:v>
                </c:pt>
                <c:pt idx="27">
                  <c:v>128.72399999999999</c:v>
                </c:pt>
                <c:pt idx="28">
                  <c:v>128.61799999999999</c:v>
                </c:pt>
                <c:pt idx="29">
                  <c:v>128.535</c:v>
                </c:pt>
                <c:pt idx="30">
                  <c:v>128.483</c:v>
                </c:pt>
                <c:pt idx="31">
                  <c:v>128.45600000000007</c:v>
                </c:pt>
                <c:pt idx="32">
                  <c:v>128.453</c:v>
                </c:pt>
                <c:pt idx="33">
                  <c:v>128.47299999999998</c:v>
                </c:pt>
                <c:pt idx="34">
                  <c:v>128.51599999999999</c:v>
                </c:pt>
                <c:pt idx="35">
                  <c:v>128.57899999999998</c:v>
                </c:pt>
                <c:pt idx="36">
                  <c:v>128.66399999999999</c:v>
                </c:pt>
                <c:pt idx="37">
                  <c:v>128.76999999999998</c:v>
                </c:pt>
                <c:pt idx="38">
                  <c:v>128.893</c:v>
                </c:pt>
                <c:pt idx="39">
                  <c:v>129.041</c:v>
                </c:pt>
                <c:pt idx="40">
                  <c:v>129.20299999999997</c:v>
                </c:pt>
                <c:pt idx="41">
                  <c:v>129.38700000000009</c:v>
                </c:pt>
                <c:pt idx="42">
                  <c:v>129.583</c:v>
                </c:pt>
                <c:pt idx="43">
                  <c:v>129.80200000000008</c:v>
                </c:pt>
                <c:pt idx="44">
                  <c:v>130.05500000000001</c:v>
                </c:pt>
                <c:pt idx="45">
                  <c:v>130.33500000000001</c:v>
                </c:pt>
                <c:pt idx="46">
                  <c:v>130.648</c:v>
                </c:pt>
                <c:pt idx="47">
                  <c:v>130.989</c:v>
                </c:pt>
                <c:pt idx="48">
                  <c:v>131.35800000000009</c:v>
                </c:pt>
                <c:pt idx="49">
                  <c:v>131.75700000000001</c:v>
                </c:pt>
                <c:pt idx="50">
                  <c:v>132.18100000000001</c:v>
                </c:pt>
                <c:pt idx="51">
                  <c:v>132.63</c:v>
                </c:pt>
                <c:pt idx="52">
                  <c:v>133.108</c:v>
                </c:pt>
                <c:pt idx="53">
                  <c:v>133.60999999999999</c:v>
                </c:pt>
                <c:pt idx="54">
                  <c:v>134.13499999999999</c:v>
                </c:pt>
                <c:pt idx="55">
                  <c:v>134.756</c:v>
                </c:pt>
                <c:pt idx="56">
                  <c:v>135.11899999999997</c:v>
                </c:pt>
                <c:pt idx="57">
                  <c:v>135.01299999999998</c:v>
                </c:pt>
                <c:pt idx="58">
                  <c:v>134.542</c:v>
                </c:pt>
                <c:pt idx="59">
                  <c:v>133.77299999999997</c:v>
                </c:pt>
                <c:pt idx="60">
                  <c:v>132.76999999999998</c:v>
                </c:pt>
                <c:pt idx="61">
                  <c:v>131.73699999999999</c:v>
                </c:pt>
                <c:pt idx="62">
                  <c:v>130.94200000000001</c:v>
                </c:pt>
                <c:pt idx="63">
                  <c:v>130.30800000000008</c:v>
                </c:pt>
                <c:pt idx="64">
                  <c:v>129.81200000000001</c:v>
                </c:pt>
                <c:pt idx="65">
                  <c:v>129.42700000000008</c:v>
                </c:pt>
                <c:pt idx="66">
                  <c:v>129.15200000000004</c:v>
                </c:pt>
                <c:pt idx="67">
                  <c:v>128.971</c:v>
                </c:pt>
                <c:pt idx="68">
                  <c:v>128.876</c:v>
                </c:pt>
                <c:pt idx="69">
                  <c:v>128.86500000000001</c:v>
                </c:pt>
                <c:pt idx="70">
                  <c:v>128.92800000000008</c:v>
                </c:pt>
                <c:pt idx="71">
                  <c:v>129.059</c:v>
                </c:pt>
                <c:pt idx="72">
                  <c:v>129.25800000000001</c:v>
                </c:pt>
                <c:pt idx="73">
                  <c:v>129.517</c:v>
                </c:pt>
                <c:pt idx="74">
                  <c:v>129.83200000000008</c:v>
                </c:pt>
                <c:pt idx="75">
                  <c:v>130.20399999999998</c:v>
                </c:pt>
                <c:pt idx="76">
                  <c:v>130.624</c:v>
                </c:pt>
                <c:pt idx="77">
                  <c:v>131.09100000000001</c:v>
                </c:pt>
                <c:pt idx="78">
                  <c:v>131.60599999999999</c:v>
                </c:pt>
                <c:pt idx="79">
                  <c:v>132.084</c:v>
                </c:pt>
                <c:pt idx="80">
                  <c:v>132.48500000000001</c:v>
                </c:pt>
                <c:pt idx="81">
                  <c:v>132.88000000000008</c:v>
                </c:pt>
                <c:pt idx="82">
                  <c:v>133.28300000000002</c:v>
                </c:pt>
                <c:pt idx="83">
                  <c:v>133.697</c:v>
                </c:pt>
                <c:pt idx="84">
                  <c:v>134.11499999999998</c:v>
                </c:pt>
                <c:pt idx="85">
                  <c:v>134.583</c:v>
                </c:pt>
                <c:pt idx="86">
                  <c:v>135.11399999999998</c:v>
                </c:pt>
                <c:pt idx="87">
                  <c:v>135.65600000000001</c:v>
                </c:pt>
                <c:pt idx="88">
                  <c:v>136.202</c:v>
                </c:pt>
                <c:pt idx="89">
                  <c:v>136.73599999999999</c:v>
                </c:pt>
                <c:pt idx="90">
                  <c:v>137.267</c:v>
                </c:pt>
                <c:pt idx="91">
                  <c:v>137.80000000000001</c:v>
                </c:pt>
                <c:pt idx="92">
                  <c:v>138.339</c:v>
                </c:pt>
                <c:pt idx="93">
                  <c:v>138.89100000000008</c:v>
                </c:pt>
                <c:pt idx="94">
                  <c:v>139.447</c:v>
                </c:pt>
                <c:pt idx="95">
                  <c:v>140.00700000000001</c:v>
                </c:pt>
                <c:pt idx="96">
                  <c:v>140.58000000000001</c:v>
                </c:pt>
                <c:pt idx="97">
                  <c:v>141.02000000000001</c:v>
                </c:pt>
                <c:pt idx="98">
                  <c:v>141.10999999999999</c:v>
                </c:pt>
                <c:pt idx="99">
                  <c:v>140.905</c:v>
                </c:pt>
                <c:pt idx="100">
                  <c:v>140.447</c:v>
                </c:pt>
                <c:pt idx="101">
                  <c:v>139.79299999999998</c:v>
                </c:pt>
                <c:pt idx="102">
                  <c:v>138.96700000000001</c:v>
                </c:pt>
                <c:pt idx="103">
                  <c:v>137.999</c:v>
                </c:pt>
                <c:pt idx="104">
                  <c:v>136.99</c:v>
                </c:pt>
                <c:pt idx="105">
                  <c:v>136.00700000000001</c:v>
                </c:pt>
                <c:pt idx="106">
                  <c:v>135.066</c:v>
                </c:pt>
                <c:pt idx="107">
                  <c:v>134.166</c:v>
                </c:pt>
                <c:pt idx="108">
                  <c:v>133.30100000000004</c:v>
                </c:pt>
                <c:pt idx="109">
                  <c:v>132.529</c:v>
                </c:pt>
                <c:pt idx="110">
                  <c:v>131.85800000000009</c:v>
                </c:pt>
                <c:pt idx="111">
                  <c:v>131.22999999999999</c:v>
                </c:pt>
                <c:pt idx="112">
                  <c:v>130.648</c:v>
                </c:pt>
                <c:pt idx="113">
                  <c:v>130.09200000000001</c:v>
                </c:pt>
                <c:pt idx="114">
                  <c:v>129.56800000000001</c:v>
                </c:pt>
                <c:pt idx="115">
                  <c:v>129.09700000000001</c:v>
                </c:pt>
                <c:pt idx="116">
                  <c:v>128.73599999999999</c:v>
                </c:pt>
                <c:pt idx="117">
                  <c:v>128.47</c:v>
                </c:pt>
                <c:pt idx="118">
                  <c:v>128.30700000000004</c:v>
                </c:pt>
                <c:pt idx="119">
                  <c:v>128.24399999999991</c:v>
                </c:pt>
                <c:pt idx="120">
                  <c:v>128.27799999999999</c:v>
                </c:pt>
                <c:pt idx="121">
                  <c:v>128.40600000000001</c:v>
                </c:pt>
                <c:pt idx="122">
                  <c:v>128.625</c:v>
                </c:pt>
                <c:pt idx="123">
                  <c:v>128.94299999999998</c:v>
                </c:pt>
                <c:pt idx="124">
                  <c:v>129.37300000000002</c:v>
                </c:pt>
                <c:pt idx="125">
                  <c:v>129.91399999999999</c:v>
                </c:pt>
                <c:pt idx="126">
                  <c:v>130.56100000000001</c:v>
                </c:pt>
                <c:pt idx="127">
                  <c:v>131.31</c:v>
                </c:pt>
                <c:pt idx="128">
                  <c:v>132.155</c:v>
                </c:pt>
                <c:pt idx="129">
                  <c:v>133.09300000000002</c:v>
                </c:pt>
                <c:pt idx="130">
                  <c:v>134.11499999999998</c:v>
                </c:pt>
                <c:pt idx="131">
                  <c:v>135.21899999999999</c:v>
                </c:pt>
                <c:pt idx="132">
                  <c:v>136.40600000000001</c:v>
                </c:pt>
                <c:pt idx="133">
                  <c:v>137.67399999999998</c:v>
                </c:pt>
                <c:pt idx="134">
                  <c:v>139.02000000000001</c:v>
                </c:pt>
                <c:pt idx="135">
                  <c:v>140.44399999999999</c:v>
                </c:pt>
                <c:pt idx="136">
                  <c:v>141.94200000000001</c:v>
                </c:pt>
                <c:pt idx="137">
                  <c:v>143.505</c:v>
                </c:pt>
                <c:pt idx="138">
                  <c:v>145.13999999999999</c:v>
                </c:pt>
                <c:pt idx="139">
                  <c:v>146.845</c:v>
                </c:pt>
                <c:pt idx="140">
                  <c:v>148.62100000000001</c:v>
                </c:pt>
                <c:pt idx="141">
                  <c:v>150.46600000000001</c:v>
                </c:pt>
                <c:pt idx="142">
                  <c:v>152.38000000000008</c:v>
                </c:pt>
                <c:pt idx="143">
                  <c:v>154.35700000000008</c:v>
                </c:pt>
                <c:pt idx="144">
                  <c:v>156.39800000000008</c:v>
                </c:pt>
                <c:pt idx="145">
                  <c:v>158.50700000000001</c:v>
                </c:pt>
                <c:pt idx="146">
                  <c:v>160.68300000000002</c:v>
                </c:pt>
                <c:pt idx="147">
                  <c:v>162.92700000000008</c:v>
                </c:pt>
                <c:pt idx="148">
                  <c:v>165.23999999999998</c:v>
                </c:pt>
                <c:pt idx="149">
                  <c:v>167.62</c:v>
                </c:pt>
                <c:pt idx="150">
                  <c:v>170.066</c:v>
                </c:pt>
                <c:pt idx="151">
                  <c:v>172.571</c:v>
                </c:pt>
                <c:pt idx="152">
                  <c:v>175.11799999999999</c:v>
                </c:pt>
                <c:pt idx="153">
                  <c:v>177.71799999999999</c:v>
                </c:pt>
                <c:pt idx="154">
                  <c:v>180.36700000000008</c:v>
                </c:pt>
                <c:pt idx="155">
                  <c:v>183.06900000000002</c:v>
                </c:pt>
                <c:pt idx="156">
                  <c:v>185.83</c:v>
                </c:pt>
                <c:pt idx="157">
                  <c:v>188.65800000000004</c:v>
                </c:pt>
                <c:pt idx="158">
                  <c:v>191.55700000000004</c:v>
                </c:pt>
                <c:pt idx="159">
                  <c:v>194.53700000000001</c:v>
                </c:pt>
                <c:pt idx="160">
                  <c:v>197.61299999999997</c:v>
                </c:pt>
                <c:pt idx="161">
                  <c:v>200.791</c:v>
                </c:pt>
                <c:pt idx="162">
                  <c:v>203.98500000000001</c:v>
                </c:pt>
                <c:pt idx="163">
                  <c:v>207.19299999999998</c:v>
                </c:pt>
                <c:pt idx="164">
                  <c:v>210.42200000000008</c:v>
                </c:pt>
                <c:pt idx="165">
                  <c:v>213.67899999999997</c:v>
                </c:pt>
                <c:pt idx="166">
                  <c:v>216.977</c:v>
                </c:pt>
                <c:pt idx="167">
                  <c:v>220.32800000000009</c:v>
                </c:pt>
                <c:pt idx="168">
                  <c:v>223.64599999999999</c:v>
                </c:pt>
                <c:pt idx="169">
                  <c:v>226.85500000000008</c:v>
                </c:pt>
                <c:pt idx="170">
                  <c:v>229.96700000000001</c:v>
                </c:pt>
                <c:pt idx="171">
                  <c:v>232.99700000000001</c:v>
                </c:pt>
                <c:pt idx="172">
                  <c:v>235.95100000000008</c:v>
                </c:pt>
                <c:pt idx="173">
                  <c:v>238.84100000000001</c:v>
                </c:pt>
                <c:pt idx="174">
                  <c:v>241.61699999999999</c:v>
                </c:pt>
                <c:pt idx="175">
                  <c:v>244.25700000000001</c:v>
                </c:pt>
                <c:pt idx="176">
                  <c:v>246.78</c:v>
                </c:pt>
                <c:pt idx="177">
                  <c:v>249.191</c:v>
                </c:pt>
                <c:pt idx="178">
                  <c:v>251.494</c:v>
                </c:pt>
                <c:pt idx="179">
                  <c:v>253.69499999999999</c:v>
                </c:pt>
                <c:pt idx="180">
                  <c:v>255.80100000000004</c:v>
                </c:pt>
                <c:pt idx="181">
                  <c:v>257.822</c:v>
                </c:pt>
                <c:pt idx="182">
                  <c:v>259.762</c:v>
                </c:pt>
                <c:pt idx="183">
                  <c:v>261.62</c:v>
                </c:pt>
                <c:pt idx="184">
                  <c:v>263.39999999999981</c:v>
                </c:pt>
                <c:pt idx="185">
                  <c:v>265.10599999999999</c:v>
                </c:pt>
                <c:pt idx="186">
                  <c:v>266.74099999999999</c:v>
                </c:pt>
                <c:pt idx="187">
                  <c:v>268.262</c:v>
                </c:pt>
                <c:pt idx="188">
                  <c:v>269.55</c:v>
                </c:pt>
                <c:pt idx="189">
                  <c:v>270.64699999999999</c:v>
                </c:pt>
                <c:pt idx="190">
                  <c:v>271.589</c:v>
                </c:pt>
                <c:pt idx="191">
                  <c:v>272.40899999999976</c:v>
                </c:pt>
                <c:pt idx="192">
                  <c:v>273.15600000000001</c:v>
                </c:pt>
                <c:pt idx="193">
                  <c:v>273.8809999999998</c:v>
                </c:pt>
                <c:pt idx="194">
                  <c:v>274.61200000000002</c:v>
                </c:pt>
                <c:pt idx="195">
                  <c:v>275.29799999999983</c:v>
                </c:pt>
                <c:pt idx="196">
                  <c:v>275.98099999999977</c:v>
                </c:pt>
                <c:pt idx="197">
                  <c:v>276.70400000000001</c:v>
                </c:pt>
                <c:pt idx="198">
                  <c:v>277.52299999999985</c:v>
                </c:pt>
                <c:pt idx="199">
                  <c:v>278.51499999999999</c:v>
                </c:pt>
                <c:pt idx="200">
                  <c:v>279.59099999999984</c:v>
                </c:pt>
                <c:pt idx="201">
                  <c:v>280.91899999999964</c:v>
                </c:pt>
                <c:pt idx="202">
                  <c:v>282.577</c:v>
                </c:pt>
                <c:pt idx="203">
                  <c:v>284.68799999999999</c:v>
                </c:pt>
                <c:pt idx="204">
                  <c:v>286.678</c:v>
                </c:pt>
                <c:pt idx="205">
                  <c:v>288.41099999999983</c:v>
                </c:pt>
                <c:pt idx="206">
                  <c:v>289.73099999999977</c:v>
                </c:pt>
                <c:pt idx="207">
                  <c:v>290.75200000000001</c:v>
                </c:pt>
                <c:pt idx="208">
                  <c:v>291.33300000000003</c:v>
                </c:pt>
                <c:pt idx="209">
                  <c:v>291.55</c:v>
                </c:pt>
                <c:pt idx="210">
                  <c:v>291.505</c:v>
                </c:pt>
                <c:pt idx="211">
                  <c:v>291.26</c:v>
                </c:pt>
                <c:pt idx="212">
                  <c:v>290.88299999999981</c:v>
                </c:pt>
                <c:pt idx="213">
                  <c:v>290.44499999999999</c:v>
                </c:pt>
                <c:pt idx="214">
                  <c:v>290.00200000000001</c:v>
                </c:pt>
                <c:pt idx="215">
                  <c:v>289.59500000000003</c:v>
                </c:pt>
                <c:pt idx="216">
                  <c:v>289.274</c:v>
                </c:pt>
                <c:pt idx="217">
                  <c:v>289.10599999999999</c:v>
                </c:pt>
                <c:pt idx="218">
                  <c:v>289.12200000000001</c:v>
                </c:pt>
                <c:pt idx="219">
                  <c:v>289.36799999999999</c:v>
                </c:pt>
                <c:pt idx="220">
                  <c:v>289.79599999999976</c:v>
                </c:pt>
                <c:pt idx="221">
                  <c:v>290.19400000000002</c:v>
                </c:pt>
                <c:pt idx="222">
                  <c:v>290.56299999999999</c:v>
                </c:pt>
                <c:pt idx="223">
                  <c:v>291.19400000000002</c:v>
                </c:pt>
                <c:pt idx="224">
                  <c:v>292.25200000000001</c:v>
                </c:pt>
                <c:pt idx="225">
                  <c:v>293.34399999999999</c:v>
                </c:pt>
                <c:pt idx="226">
                  <c:v>294.40699999999964</c:v>
                </c:pt>
                <c:pt idx="227">
                  <c:v>295.43499999999983</c:v>
                </c:pt>
                <c:pt idx="228">
                  <c:v>296.41999999999985</c:v>
                </c:pt>
                <c:pt idx="229">
                  <c:v>297.18200000000002</c:v>
                </c:pt>
                <c:pt idx="230">
                  <c:v>297.58300000000003</c:v>
                </c:pt>
                <c:pt idx="231">
                  <c:v>297.87</c:v>
                </c:pt>
                <c:pt idx="232">
                  <c:v>298.10599999999999</c:v>
                </c:pt>
                <c:pt idx="233">
                  <c:v>298.30599999999993</c:v>
                </c:pt>
                <c:pt idx="234">
                  <c:v>298.49899999999974</c:v>
                </c:pt>
                <c:pt idx="235">
                  <c:v>298.65499999999997</c:v>
                </c:pt>
                <c:pt idx="236">
                  <c:v>298.762</c:v>
                </c:pt>
                <c:pt idx="237">
                  <c:v>298.827</c:v>
                </c:pt>
                <c:pt idx="238">
                  <c:v>298.85300000000001</c:v>
                </c:pt>
                <c:pt idx="239">
                  <c:v>298.84399999999999</c:v>
                </c:pt>
                <c:pt idx="240">
                  <c:v>298.79399999999964</c:v>
                </c:pt>
                <c:pt idx="241">
                  <c:v>298.72199999999964</c:v>
                </c:pt>
                <c:pt idx="242">
                  <c:v>298.608</c:v>
                </c:pt>
                <c:pt idx="243">
                  <c:v>298.46799999999985</c:v>
                </c:pt>
                <c:pt idx="244">
                  <c:v>298.30200000000002</c:v>
                </c:pt>
                <c:pt idx="245">
                  <c:v>298.10300000000001</c:v>
                </c:pt>
                <c:pt idx="246">
                  <c:v>297.89099999999985</c:v>
                </c:pt>
                <c:pt idx="247">
                  <c:v>297.94200000000001</c:v>
                </c:pt>
                <c:pt idx="248">
                  <c:v>298.399</c:v>
                </c:pt>
                <c:pt idx="249">
                  <c:v>298.86</c:v>
                </c:pt>
                <c:pt idx="250">
                  <c:v>299.26599999999985</c:v>
                </c:pt>
                <c:pt idx="251">
                  <c:v>299.63200000000001</c:v>
                </c:pt>
                <c:pt idx="252">
                  <c:v>299.94299999999993</c:v>
                </c:pt>
                <c:pt idx="253">
                  <c:v>300.07499999999999</c:v>
                </c:pt>
                <c:pt idx="254">
                  <c:v>299.84899999999999</c:v>
                </c:pt>
                <c:pt idx="255">
                  <c:v>299.47999999999985</c:v>
                </c:pt>
                <c:pt idx="256">
                  <c:v>299.0539999999998</c:v>
                </c:pt>
                <c:pt idx="257">
                  <c:v>298.57900000000001</c:v>
                </c:pt>
                <c:pt idx="258">
                  <c:v>298.0779999999998</c:v>
                </c:pt>
                <c:pt idx="259">
                  <c:v>297.55599999999993</c:v>
                </c:pt>
                <c:pt idx="260">
                  <c:v>297.00900000000001</c:v>
                </c:pt>
                <c:pt idx="261">
                  <c:v>296.43899999999974</c:v>
                </c:pt>
                <c:pt idx="262">
                  <c:v>295.86599999999999</c:v>
                </c:pt>
                <c:pt idx="263">
                  <c:v>295.27299999999985</c:v>
                </c:pt>
                <c:pt idx="264">
                  <c:v>294.661</c:v>
                </c:pt>
                <c:pt idx="265">
                  <c:v>294.04000000000002</c:v>
                </c:pt>
                <c:pt idx="266">
                  <c:v>293.41000000000003</c:v>
                </c:pt>
                <c:pt idx="267">
                  <c:v>292.762</c:v>
                </c:pt>
                <c:pt idx="268">
                  <c:v>292.09799999999984</c:v>
                </c:pt>
                <c:pt idx="269">
                  <c:v>291.43699999999973</c:v>
                </c:pt>
                <c:pt idx="270">
                  <c:v>290.75900000000001</c:v>
                </c:pt>
                <c:pt idx="271">
                  <c:v>290.06700000000001</c:v>
                </c:pt>
                <c:pt idx="272">
                  <c:v>289.36799999999999</c:v>
                </c:pt>
                <c:pt idx="273">
                  <c:v>288.66500000000002</c:v>
                </c:pt>
                <c:pt idx="274">
                  <c:v>287.947</c:v>
                </c:pt>
                <c:pt idx="275">
                  <c:v>287.20999999999981</c:v>
                </c:pt>
                <c:pt idx="276">
                  <c:v>286.44600000000003</c:v>
                </c:pt>
                <c:pt idx="277">
                  <c:v>285.637</c:v>
                </c:pt>
                <c:pt idx="278">
                  <c:v>284.78299999999984</c:v>
                </c:pt>
                <c:pt idx="279">
                  <c:v>283.88799999999981</c:v>
                </c:pt>
                <c:pt idx="280">
                  <c:v>282.96699999999964</c:v>
                </c:pt>
                <c:pt idx="281">
                  <c:v>282.00299999999999</c:v>
                </c:pt>
                <c:pt idx="282">
                  <c:v>281</c:v>
                </c:pt>
                <c:pt idx="283">
                  <c:v>279.964</c:v>
                </c:pt>
                <c:pt idx="284">
                  <c:v>278.89799999999985</c:v>
                </c:pt>
                <c:pt idx="285">
                  <c:v>277.79399999999964</c:v>
                </c:pt>
                <c:pt idx="286">
                  <c:v>276.65499999999997</c:v>
                </c:pt>
                <c:pt idx="287">
                  <c:v>275.49499999999983</c:v>
                </c:pt>
                <c:pt idx="288">
                  <c:v>274.30200000000002</c:v>
                </c:pt>
                <c:pt idx="289">
                  <c:v>273.077</c:v>
                </c:pt>
                <c:pt idx="290">
                  <c:v>271.827</c:v>
                </c:pt>
                <c:pt idx="291">
                  <c:v>270.5539999999998</c:v>
                </c:pt>
                <c:pt idx="292">
                  <c:v>269.25</c:v>
                </c:pt>
                <c:pt idx="293">
                  <c:v>267.91699999999963</c:v>
                </c:pt>
                <c:pt idx="294">
                  <c:v>266.57100000000003</c:v>
                </c:pt>
                <c:pt idx="295">
                  <c:v>265.20800000000003</c:v>
                </c:pt>
                <c:pt idx="296">
                  <c:v>263.87799999999999</c:v>
                </c:pt>
                <c:pt idx="297">
                  <c:v>262.57599999999985</c:v>
                </c:pt>
                <c:pt idx="298">
                  <c:v>261.30900000000008</c:v>
                </c:pt>
                <c:pt idx="299">
                  <c:v>260.077</c:v>
                </c:pt>
                <c:pt idx="300">
                  <c:v>258.87599999999981</c:v>
                </c:pt>
                <c:pt idx="301">
                  <c:v>257.71899999999977</c:v>
                </c:pt>
                <c:pt idx="302">
                  <c:v>256.59199999999964</c:v>
                </c:pt>
                <c:pt idx="303">
                  <c:v>255.50399999999999</c:v>
                </c:pt>
                <c:pt idx="304">
                  <c:v>254.45500000000001</c:v>
                </c:pt>
                <c:pt idx="305">
                  <c:v>253.43900000000002</c:v>
                </c:pt>
                <c:pt idx="306">
                  <c:v>252.46300000000002</c:v>
                </c:pt>
                <c:pt idx="307">
                  <c:v>251.50399999999999</c:v>
                </c:pt>
                <c:pt idx="308">
                  <c:v>250.51399999999998</c:v>
                </c:pt>
                <c:pt idx="309">
                  <c:v>249.50200000000001</c:v>
                </c:pt>
                <c:pt idx="310">
                  <c:v>248.46900000000002</c:v>
                </c:pt>
                <c:pt idx="311">
                  <c:v>247.40700000000001</c:v>
                </c:pt>
                <c:pt idx="312">
                  <c:v>246.32500000000007</c:v>
                </c:pt>
                <c:pt idx="313">
                  <c:v>245.22399999999999</c:v>
                </c:pt>
                <c:pt idx="314">
                  <c:v>244.09700000000001</c:v>
                </c:pt>
                <c:pt idx="315">
                  <c:v>242.95200000000008</c:v>
                </c:pt>
                <c:pt idx="316">
                  <c:v>241.791</c:v>
                </c:pt>
                <c:pt idx="317">
                  <c:v>240.607</c:v>
                </c:pt>
                <c:pt idx="318">
                  <c:v>239.41</c:v>
                </c:pt>
                <c:pt idx="319">
                  <c:v>238.20099999999999</c:v>
                </c:pt>
                <c:pt idx="320">
                  <c:v>236.97399999999999</c:v>
                </c:pt>
                <c:pt idx="321">
                  <c:v>235.73699999999999</c:v>
                </c:pt>
                <c:pt idx="322">
                  <c:v>234.49200000000008</c:v>
                </c:pt>
                <c:pt idx="323">
                  <c:v>233.23099999999999</c:v>
                </c:pt>
                <c:pt idx="324">
                  <c:v>231.964</c:v>
                </c:pt>
                <c:pt idx="325">
                  <c:v>230.69299999999998</c:v>
                </c:pt>
                <c:pt idx="326">
                  <c:v>229.411</c:v>
                </c:pt>
                <c:pt idx="327">
                  <c:v>228.126</c:v>
                </c:pt>
                <c:pt idx="328">
                  <c:v>226.839</c:v>
                </c:pt>
                <c:pt idx="329">
                  <c:v>225.54499999999999</c:v>
                </c:pt>
                <c:pt idx="330">
                  <c:v>224.25200000000001</c:v>
                </c:pt>
                <c:pt idx="331">
                  <c:v>222.98400000000001</c:v>
                </c:pt>
                <c:pt idx="332">
                  <c:v>221.809</c:v>
                </c:pt>
                <c:pt idx="333">
                  <c:v>220.72499999999999</c:v>
                </c:pt>
                <c:pt idx="334">
                  <c:v>219.738</c:v>
                </c:pt>
                <c:pt idx="335">
                  <c:v>218.84700000000001</c:v>
                </c:pt>
                <c:pt idx="336">
                  <c:v>218.04299999999998</c:v>
                </c:pt>
                <c:pt idx="337">
                  <c:v>217.32600000000008</c:v>
                </c:pt>
                <c:pt idx="338">
                  <c:v>216.70099999999999</c:v>
                </c:pt>
                <c:pt idx="339">
                  <c:v>216.16800000000001</c:v>
                </c:pt>
                <c:pt idx="340">
                  <c:v>215.71899999999999</c:v>
                </c:pt>
                <c:pt idx="341">
                  <c:v>215.35200000000009</c:v>
                </c:pt>
                <c:pt idx="342">
                  <c:v>215.07499999999999</c:v>
                </c:pt>
                <c:pt idx="343">
                  <c:v>215.072</c:v>
                </c:pt>
                <c:pt idx="344">
                  <c:v>215.40600000000001</c:v>
                </c:pt>
                <c:pt idx="345">
                  <c:v>215.845</c:v>
                </c:pt>
                <c:pt idx="346">
                  <c:v>216.38500000000008</c:v>
                </c:pt>
                <c:pt idx="347">
                  <c:v>217.03100000000001</c:v>
                </c:pt>
                <c:pt idx="348">
                  <c:v>217.78800000000001</c:v>
                </c:pt>
                <c:pt idx="349">
                  <c:v>218.33100000000007</c:v>
                </c:pt>
                <c:pt idx="350">
                  <c:v>218.59399999999999</c:v>
                </c:pt>
                <c:pt idx="351">
                  <c:v>218.66</c:v>
                </c:pt>
                <c:pt idx="352">
                  <c:v>218.58800000000008</c:v>
                </c:pt>
                <c:pt idx="353">
                  <c:v>218.399</c:v>
                </c:pt>
                <c:pt idx="354">
                  <c:v>218.11599999999999</c:v>
                </c:pt>
                <c:pt idx="355">
                  <c:v>217.76</c:v>
                </c:pt>
                <c:pt idx="356">
                  <c:v>217.34399999999999</c:v>
                </c:pt>
                <c:pt idx="357">
                  <c:v>216.87100000000001</c:v>
                </c:pt>
                <c:pt idx="358">
                  <c:v>216.35000000000008</c:v>
                </c:pt>
                <c:pt idx="359">
                  <c:v>215.797</c:v>
                </c:pt>
                <c:pt idx="360">
                  <c:v>215.21799999999999</c:v>
                </c:pt>
                <c:pt idx="361">
                  <c:v>214.61199999999999</c:v>
                </c:pt>
                <c:pt idx="362">
                  <c:v>213.98400000000001</c:v>
                </c:pt>
                <c:pt idx="363">
                  <c:v>213.346</c:v>
                </c:pt>
                <c:pt idx="364">
                  <c:v>212.70399999999998</c:v>
                </c:pt>
                <c:pt idx="365">
                  <c:v>212.054</c:v>
                </c:pt>
                <c:pt idx="366">
                  <c:v>211.399</c:v>
                </c:pt>
                <c:pt idx="367">
                  <c:v>210.93100000000001</c:v>
                </c:pt>
                <c:pt idx="368">
                  <c:v>210.55600000000001</c:v>
                </c:pt>
                <c:pt idx="369">
                  <c:v>210.24099999999999</c:v>
                </c:pt>
                <c:pt idx="370">
                  <c:v>210.00399999999999</c:v>
                </c:pt>
                <c:pt idx="371">
                  <c:v>209.83200000000008</c:v>
                </c:pt>
                <c:pt idx="372">
                  <c:v>209.74099999999999</c:v>
                </c:pt>
                <c:pt idx="373">
                  <c:v>209.76599999999999</c:v>
                </c:pt>
                <c:pt idx="374">
                  <c:v>209.78700000000001</c:v>
                </c:pt>
                <c:pt idx="375">
                  <c:v>209.86600000000001</c:v>
                </c:pt>
                <c:pt idx="376">
                  <c:v>210.023</c:v>
                </c:pt>
                <c:pt idx="377">
                  <c:v>210.26299999999998</c:v>
                </c:pt>
                <c:pt idx="378">
                  <c:v>210.59200000000001</c:v>
                </c:pt>
                <c:pt idx="379">
                  <c:v>210.99100000000001</c:v>
                </c:pt>
                <c:pt idx="380">
                  <c:v>211.441</c:v>
                </c:pt>
                <c:pt idx="381">
                  <c:v>211.953</c:v>
                </c:pt>
                <c:pt idx="382">
                  <c:v>212.512</c:v>
                </c:pt>
                <c:pt idx="383">
                  <c:v>213.13200000000001</c:v>
                </c:pt>
                <c:pt idx="384">
                  <c:v>213.80800000000008</c:v>
                </c:pt>
                <c:pt idx="385">
                  <c:v>214.471</c:v>
                </c:pt>
                <c:pt idx="386">
                  <c:v>215.059</c:v>
                </c:pt>
                <c:pt idx="387">
                  <c:v>215.69499999999999</c:v>
                </c:pt>
                <c:pt idx="388">
                  <c:v>216.38000000000008</c:v>
                </c:pt>
                <c:pt idx="389">
                  <c:v>217.12</c:v>
                </c:pt>
                <c:pt idx="390">
                  <c:v>217.90800000000004</c:v>
                </c:pt>
                <c:pt idx="391">
                  <c:v>218.91399999999999</c:v>
                </c:pt>
                <c:pt idx="392">
                  <c:v>220.006</c:v>
                </c:pt>
                <c:pt idx="393">
                  <c:v>221.12700000000001</c:v>
                </c:pt>
                <c:pt idx="394">
                  <c:v>222.30100000000004</c:v>
                </c:pt>
                <c:pt idx="395">
                  <c:v>223.524</c:v>
                </c:pt>
                <c:pt idx="396">
                  <c:v>224.79599999999999</c:v>
                </c:pt>
                <c:pt idx="397">
                  <c:v>226.12</c:v>
                </c:pt>
                <c:pt idx="398">
                  <c:v>227.38000000000008</c:v>
                </c:pt>
                <c:pt idx="399">
                  <c:v>228.64499999999998</c:v>
                </c:pt>
                <c:pt idx="400">
                  <c:v>229.95100000000008</c:v>
                </c:pt>
                <c:pt idx="401">
                  <c:v>231.303</c:v>
                </c:pt>
                <c:pt idx="402">
                  <c:v>232.70299999999997</c:v>
                </c:pt>
                <c:pt idx="403">
                  <c:v>234.184</c:v>
                </c:pt>
                <c:pt idx="404">
                  <c:v>235.82700000000008</c:v>
                </c:pt>
                <c:pt idx="405">
                  <c:v>237.65900000000002</c:v>
                </c:pt>
                <c:pt idx="406">
                  <c:v>239.61799999999999</c:v>
                </c:pt>
                <c:pt idx="407">
                  <c:v>241.54899999999998</c:v>
                </c:pt>
                <c:pt idx="408">
                  <c:v>243.47499999999999</c:v>
                </c:pt>
                <c:pt idx="409">
                  <c:v>245.38800000000009</c:v>
                </c:pt>
                <c:pt idx="410">
                  <c:v>247.309</c:v>
                </c:pt>
                <c:pt idx="411">
                  <c:v>249.22800000000001</c:v>
                </c:pt>
                <c:pt idx="412">
                  <c:v>251.16200000000001</c:v>
                </c:pt>
                <c:pt idx="413">
                  <c:v>253.09900000000002</c:v>
                </c:pt>
                <c:pt idx="414">
                  <c:v>255.05700000000004</c:v>
                </c:pt>
                <c:pt idx="415">
                  <c:v>257.024</c:v>
                </c:pt>
                <c:pt idx="416">
                  <c:v>259.0179999999998</c:v>
                </c:pt>
                <c:pt idx="417">
                  <c:v>261.02699999999976</c:v>
                </c:pt>
                <c:pt idx="418">
                  <c:v>263.06700000000001</c:v>
                </c:pt>
                <c:pt idx="419">
                  <c:v>265.12599999999981</c:v>
                </c:pt>
                <c:pt idx="420">
                  <c:v>267.21799999999985</c:v>
                </c:pt>
                <c:pt idx="421">
                  <c:v>269.32900000000001</c:v>
                </c:pt>
                <c:pt idx="422">
                  <c:v>271.47699999999963</c:v>
                </c:pt>
                <c:pt idx="423">
                  <c:v>273.62400000000002</c:v>
                </c:pt>
                <c:pt idx="424">
                  <c:v>275.71899999999977</c:v>
                </c:pt>
                <c:pt idx="425">
                  <c:v>277.755</c:v>
                </c:pt>
                <c:pt idx="426">
                  <c:v>279.745</c:v>
                </c:pt>
                <c:pt idx="427">
                  <c:v>281.69200000000001</c:v>
                </c:pt>
                <c:pt idx="428">
                  <c:v>283.601</c:v>
                </c:pt>
                <c:pt idx="429">
                  <c:v>285.47699999999963</c:v>
                </c:pt>
                <c:pt idx="430">
                  <c:v>287.32400000000001</c:v>
                </c:pt>
                <c:pt idx="431">
                  <c:v>289.14699999999999</c:v>
                </c:pt>
                <c:pt idx="432">
                  <c:v>290.95099999999985</c:v>
                </c:pt>
                <c:pt idx="433">
                  <c:v>292.73799999999983</c:v>
                </c:pt>
                <c:pt idx="434">
                  <c:v>294.51299999999981</c:v>
                </c:pt>
                <c:pt idx="435">
                  <c:v>296.2799999999998</c:v>
                </c:pt>
                <c:pt idx="436">
                  <c:v>298.04300000000001</c:v>
                </c:pt>
                <c:pt idx="437">
                  <c:v>299.80599999999993</c:v>
                </c:pt>
                <c:pt idx="438">
                  <c:v>301.57299999999981</c:v>
                </c:pt>
                <c:pt idx="439">
                  <c:v>303.339</c:v>
                </c:pt>
                <c:pt idx="440">
                  <c:v>305.07499999999999</c:v>
                </c:pt>
                <c:pt idx="441">
                  <c:v>306.78699999999964</c:v>
                </c:pt>
                <c:pt idx="442">
                  <c:v>308.48499999999984</c:v>
                </c:pt>
                <c:pt idx="443">
                  <c:v>310.15499999999997</c:v>
                </c:pt>
                <c:pt idx="444">
                  <c:v>311.82</c:v>
                </c:pt>
                <c:pt idx="445">
                  <c:v>313.46199999999976</c:v>
                </c:pt>
                <c:pt idx="446">
                  <c:v>315.10500000000002</c:v>
                </c:pt>
                <c:pt idx="447">
                  <c:v>316.74099999999999</c:v>
                </c:pt>
                <c:pt idx="448">
                  <c:v>318.37299999999999</c:v>
                </c:pt>
                <c:pt idx="449">
                  <c:v>320.005</c:v>
                </c:pt>
                <c:pt idx="450">
                  <c:v>321.63900000000001</c:v>
                </c:pt>
                <c:pt idx="451">
                  <c:v>323.279</c:v>
                </c:pt>
                <c:pt idx="452">
                  <c:v>324.92699999999974</c:v>
                </c:pt>
                <c:pt idx="453">
                  <c:v>326.59500000000003</c:v>
                </c:pt>
                <c:pt idx="454">
                  <c:v>328.267</c:v>
                </c:pt>
                <c:pt idx="455">
                  <c:v>329.96599999999984</c:v>
                </c:pt>
                <c:pt idx="456">
                  <c:v>331.67500000000001</c:v>
                </c:pt>
                <c:pt idx="457">
                  <c:v>333.41599999999977</c:v>
                </c:pt>
                <c:pt idx="458">
                  <c:v>335.18200000000002</c:v>
                </c:pt>
                <c:pt idx="459">
                  <c:v>336.97599999999983</c:v>
                </c:pt>
                <c:pt idx="460">
                  <c:v>338.80200000000002</c:v>
                </c:pt>
                <c:pt idx="461">
                  <c:v>340.66199999999981</c:v>
                </c:pt>
                <c:pt idx="462">
                  <c:v>342.56900000000002</c:v>
                </c:pt>
                <c:pt idx="463">
                  <c:v>344.5059999999998</c:v>
                </c:pt>
                <c:pt idx="464">
                  <c:v>346.49699999999973</c:v>
                </c:pt>
                <c:pt idx="465">
                  <c:v>348.52599999999984</c:v>
                </c:pt>
                <c:pt idx="466">
                  <c:v>350.61500000000001</c:v>
                </c:pt>
                <c:pt idx="467">
                  <c:v>352.75699999999966</c:v>
                </c:pt>
                <c:pt idx="468">
                  <c:v>354.95800000000003</c:v>
                </c:pt>
                <c:pt idx="469">
                  <c:v>357.22099999999983</c:v>
                </c:pt>
                <c:pt idx="470">
                  <c:v>359.54899999999981</c:v>
                </c:pt>
                <c:pt idx="471">
                  <c:v>361.95400000000001</c:v>
                </c:pt>
                <c:pt idx="472">
                  <c:v>364.42200000000003</c:v>
                </c:pt>
                <c:pt idx="473">
                  <c:v>366.97199999999964</c:v>
                </c:pt>
                <c:pt idx="474">
                  <c:v>369.59099999999984</c:v>
                </c:pt>
                <c:pt idx="475">
                  <c:v>372.14499999999998</c:v>
                </c:pt>
                <c:pt idx="476">
                  <c:v>374.28599999999983</c:v>
                </c:pt>
                <c:pt idx="477">
                  <c:v>376.26900000000001</c:v>
                </c:pt>
                <c:pt idx="478">
                  <c:v>378.2559999999998</c:v>
                </c:pt>
                <c:pt idx="479">
                  <c:v>380.42599999999976</c:v>
                </c:pt>
                <c:pt idx="480">
                  <c:v>382.90999999999985</c:v>
                </c:pt>
                <c:pt idx="481">
                  <c:v>385.88799999999981</c:v>
                </c:pt>
                <c:pt idx="482">
                  <c:v>389.07199999999966</c:v>
                </c:pt>
                <c:pt idx="483">
                  <c:v>391.45099999999985</c:v>
                </c:pt>
                <c:pt idx="484">
                  <c:v>393.14000000000016</c:v>
                </c:pt>
                <c:pt idx="485">
                  <c:v>394.29599999999976</c:v>
                </c:pt>
                <c:pt idx="486">
                  <c:v>394.93799999999976</c:v>
                </c:pt>
                <c:pt idx="487">
                  <c:v>395.05700000000002</c:v>
                </c:pt>
                <c:pt idx="488">
                  <c:v>394.59</c:v>
                </c:pt>
                <c:pt idx="489">
                  <c:v>393.69600000000003</c:v>
                </c:pt>
                <c:pt idx="490">
                  <c:v>392.41199999999964</c:v>
                </c:pt>
                <c:pt idx="491">
                  <c:v>390.86399999999981</c:v>
                </c:pt>
                <c:pt idx="492">
                  <c:v>389.11300000000011</c:v>
                </c:pt>
                <c:pt idx="493">
                  <c:v>387.375</c:v>
                </c:pt>
                <c:pt idx="494">
                  <c:v>385.75200000000001</c:v>
                </c:pt>
                <c:pt idx="495">
                  <c:v>384.31299999999999</c:v>
                </c:pt>
                <c:pt idx="496">
                  <c:v>383.20099999999985</c:v>
                </c:pt>
                <c:pt idx="497">
                  <c:v>382.29299999999984</c:v>
                </c:pt>
                <c:pt idx="498">
                  <c:v>381.59500000000003</c:v>
                </c:pt>
                <c:pt idx="499">
                  <c:v>381.18900000000002</c:v>
                </c:pt>
                <c:pt idx="500">
                  <c:v>381.15400000000017</c:v>
                </c:pt>
                <c:pt idx="501">
                  <c:v>381.5779999999998</c:v>
                </c:pt>
                <c:pt idx="502">
                  <c:v>382.55700000000002</c:v>
                </c:pt>
                <c:pt idx="503">
                  <c:v>383.6190000000002</c:v>
                </c:pt>
                <c:pt idx="504">
                  <c:v>384.61099999999999</c:v>
                </c:pt>
                <c:pt idx="505">
                  <c:v>385.62200000000001</c:v>
                </c:pt>
                <c:pt idx="506">
                  <c:v>386.52299999999985</c:v>
                </c:pt>
                <c:pt idx="507">
                  <c:v>386.66399999999999</c:v>
                </c:pt>
                <c:pt idx="508">
                  <c:v>386.21199999999976</c:v>
                </c:pt>
                <c:pt idx="509">
                  <c:v>385.24599999999981</c:v>
                </c:pt>
                <c:pt idx="510">
                  <c:v>383.82400000000001</c:v>
                </c:pt>
                <c:pt idx="511">
                  <c:v>382.18700000000001</c:v>
                </c:pt>
                <c:pt idx="512">
                  <c:v>381.1309999999998</c:v>
                </c:pt>
                <c:pt idx="513">
                  <c:v>380.94900000000001</c:v>
                </c:pt>
                <c:pt idx="514">
                  <c:v>381.55700000000002</c:v>
                </c:pt>
                <c:pt idx="515">
                  <c:v>382.03799999999984</c:v>
                </c:pt>
                <c:pt idx="516">
                  <c:v>382.56400000000002</c:v>
                </c:pt>
                <c:pt idx="517">
                  <c:v>382.75799999999981</c:v>
                </c:pt>
                <c:pt idx="518">
                  <c:v>382.23099999999977</c:v>
                </c:pt>
                <c:pt idx="519">
                  <c:v>381.20599999999985</c:v>
                </c:pt>
                <c:pt idx="520">
                  <c:v>379.83300000000003</c:v>
                </c:pt>
                <c:pt idx="521">
                  <c:v>378.03599999999983</c:v>
                </c:pt>
                <c:pt idx="522">
                  <c:v>376.161</c:v>
                </c:pt>
                <c:pt idx="523">
                  <c:v>374.53599999999983</c:v>
                </c:pt>
                <c:pt idx="524">
                  <c:v>373.37400000000002</c:v>
                </c:pt>
                <c:pt idx="525">
                  <c:v>372.84300000000002</c:v>
                </c:pt>
                <c:pt idx="526">
                  <c:v>373.06299999999999</c:v>
                </c:pt>
                <c:pt idx="527">
                  <c:v>374.041</c:v>
                </c:pt>
                <c:pt idx="528">
                  <c:v>375.92799999999994</c:v>
                </c:pt>
                <c:pt idx="529">
                  <c:v>378.56299999999999</c:v>
                </c:pt>
                <c:pt idx="530">
                  <c:v>380.14900000000017</c:v>
                </c:pt>
                <c:pt idx="531">
                  <c:v>381.267</c:v>
                </c:pt>
                <c:pt idx="532">
                  <c:v>382.29399999999964</c:v>
                </c:pt>
                <c:pt idx="533">
                  <c:v>383.69600000000003</c:v>
                </c:pt>
                <c:pt idx="534">
                  <c:v>386.29499999999985</c:v>
                </c:pt>
                <c:pt idx="535">
                  <c:v>387.94200000000001</c:v>
                </c:pt>
                <c:pt idx="536">
                  <c:v>388.83300000000003</c:v>
                </c:pt>
                <c:pt idx="537">
                  <c:v>389.70699999999977</c:v>
                </c:pt>
                <c:pt idx="538">
                  <c:v>391.12799999999999</c:v>
                </c:pt>
                <c:pt idx="539">
                  <c:v>393.1909999999998</c:v>
                </c:pt>
                <c:pt idx="540">
                  <c:v>394.75</c:v>
                </c:pt>
                <c:pt idx="541">
                  <c:v>395.31099999999981</c:v>
                </c:pt>
                <c:pt idx="542">
                  <c:v>395.03799999999984</c:v>
                </c:pt>
                <c:pt idx="543">
                  <c:v>394.02299999999985</c:v>
                </c:pt>
                <c:pt idx="544">
                  <c:v>392.464</c:v>
                </c:pt>
                <c:pt idx="545">
                  <c:v>390.49599999999964</c:v>
                </c:pt>
                <c:pt idx="546">
                  <c:v>388.279</c:v>
                </c:pt>
                <c:pt idx="547">
                  <c:v>385.99899999999974</c:v>
                </c:pt>
                <c:pt idx="548">
                  <c:v>383.661</c:v>
                </c:pt>
                <c:pt idx="549">
                  <c:v>381.29099999999977</c:v>
                </c:pt>
                <c:pt idx="550">
                  <c:v>378.89</c:v>
                </c:pt>
                <c:pt idx="551">
                  <c:v>376.46299999999985</c:v>
                </c:pt>
                <c:pt idx="552">
                  <c:v>374.01199999999966</c:v>
                </c:pt>
                <c:pt idx="553">
                  <c:v>371.53899999999976</c:v>
                </c:pt>
                <c:pt idx="554">
                  <c:v>369.04500000000002</c:v>
                </c:pt>
                <c:pt idx="555">
                  <c:v>366.53399999999976</c:v>
                </c:pt>
                <c:pt idx="556">
                  <c:v>364.0059999999998</c:v>
                </c:pt>
                <c:pt idx="557">
                  <c:v>361.464</c:v>
                </c:pt>
                <c:pt idx="558">
                  <c:v>358.90799999999984</c:v>
                </c:pt>
                <c:pt idx="559">
                  <c:v>356.34000000000015</c:v>
                </c:pt>
                <c:pt idx="560">
                  <c:v>353.76199999999966</c:v>
                </c:pt>
                <c:pt idx="561">
                  <c:v>351.15300000000002</c:v>
                </c:pt>
                <c:pt idx="562">
                  <c:v>348.55799999999999</c:v>
                </c:pt>
                <c:pt idx="563">
                  <c:v>345.93499999999983</c:v>
                </c:pt>
                <c:pt idx="564">
                  <c:v>343.32599999999985</c:v>
                </c:pt>
                <c:pt idx="565">
                  <c:v>340.69200000000001</c:v>
                </c:pt>
                <c:pt idx="566">
                  <c:v>338.07400000000001</c:v>
                </c:pt>
                <c:pt idx="567">
                  <c:v>335.43199999999973</c:v>
                </c:pt>
                <c:pt idx="568">
                  <c:v>332.80799999999999</c:v>
                </c:pt>
                <c:pt idx="569">
                  <c:v>330.161</c:v>
                </c:pt>
                <c:pt idx="570">
                  <c:v>327.53399999999976</c:v>
                </c:pt>
                <c:pt idx="571">
                  <c:v>324.88499999999999</c:v>
                </c:pt>
                <c:pt idx="572">
                  <c:v>322.25700000000001</c:v>
                </c:pt>
                <c:pt idx="573">
                  <c:v>319.608</c:v>
                </c:pt>
                <c:pt idx="574">
                  <c:v>316.95999999999981</c:v>
                </c:pt>
                <c:pt idx="575">
                  <c:v>314.31400000000002</c:v>
                </c:pt>
                <c:pt idx="576">
                  <c:v>311.66800000000001</c:v>
                </c:pt>
                <c:pt idx="577">
                  <c:v>309.024</c:v>
                </c:pt>
                <c:pt idx="578">
                  <c:v>306.38200000000001</c:v>
                </c:pt>
                <c:pt idx="579">
                  <c:v>303.73899999999963</c:v>
                </c:pt>
                <c:pt idx="580">
                  <c:v>301.101</c:v>
                </c:pt>
                <c:pt idx="581">
                  <c:v>298.46799999999985</c:v>
                </c:pt>
                <c:pt idx="582">
                  <c:v>295.84199999999993</c:v>
                </c:pt>
                <c:pt idx="583">
                  <c:v>293.279</c:v>
                </c:pt>
                <c:pt idx="584">
                  <c:v>291.00700000000001</c:v>
                </c:pt>
                <c:pt idx="585">
                  <c:v>289.13799999999981</c:v>
                </c:pt>
                <c:pt idx="586">
                  <c:v>287.79700000000003</c:v>
                </c:pt>
                <c:pt idx="587">
                  <c:v>287.13200000000001</c:v>
                </c:pt>
                <c:pt idx="588">
                  <c:v>287.29399999999964</c:v>
                </c:pt>
                <c:pt idx="589">
                  <c:v>288.47899999999964</c:v>
                </c:pt>
                <c:pt idx="590">
                  <c:v>290.92200000000003</c:v>
                </c:pt>
                <c:pt idx="591">
                  <c:v>293.202</c:v>
                </c:pt>
                <c:pt idx="592">
                  <c:v>294.4529999999998</c:v>
                </c:pt>
                <c:pt idx="593">
                  <c:v>295.15300000000002</c:v>
                </c:pt>
                <c:pt idx="594">
                  <c:v>295.69299999999993</c:v>
                </c:pt>
                <c:pt idx="595">
                  <c:v>296.57400000000001</c:v>
                </c:pt>
                <c:pt idx="596">
                  <c:v>298.50200000000001</c:v>
                </c:pt>
                <c:pt idx="597">
                  <c:v>301.113</c:v>
                </c:pt>
                <c:pt idx="598">
                  <c:v>302.72000000000003</c:v>
                </c:pt>
                <c:pt idx="599">
                  <c:v>303.88</c:v>
                </c:pt>
                <c:pt idx="600">
                  <c:v>305.05099999999999</c:v>
                </c:pt>
                <c:pt idx="601">
                  <c:v>306.613</c:v>
                </c:pt>
                <c:pt idx="602">
                  <c:v>308.96799999999985</c:v>
                </c:pt>
                <c:pt idx="603">
                  <c:v>311.52599999999984</c:v>
                </c:pt>
                <c:pt idx="604">
                  <c:v>312.74700000000001</c:v>
                </c:pt>
                <c:pt idx="605">
                  <c:v>312.93299999999977</c:v>
                </c:pt>
                <c:pt idx="606">
                  <c:v>312.22399999999976</c:v>
                </c:pt>
                <c:pt idx="607">
                  <c:v>310.67099999999999</c:v>
                </c:pt>
                <c:pt idx="608">
                  <c:v>308.36399999999981</c:v>
                </c:pt>
                <c:pt idx="609">
                  <c:v>305.48699999999974</c:v>
                </c:pt>
                <c:pt idx="610">
                  <c:v>302.2440000000002</c:v>
                </c:pt>
                <c:pt idx="611">
                  <c:v>298.91099999999983</c:v>
                </c:pt>
                <c:pt idx="612">
                  <c:v>295.77099999999984</c:v>
                </c:pt>
                <c:pt idx="613">
                  <c:v>293.125</c:v>
                </c:pt>
                <c:pt idx="614">
                  <c:v>290.83300000000003</c:v>
                </c:pt>
                <c:pt idx="615">
                  <c:v>288.95</c:v>
                </c:pt>
                <c:pt idx="616">
                  <c:v>287.63900000000001</c:v>
                </c:pt>
                <c:pt idx="617">
                  <c:v>287.10300000000001</c:v>
                </c:pt>
                <c:pt idx="618">
                  <c:v>287.48099999999977</c:v>
                </c:pt>
                <c:pt idx="619">
                  <c:v>287.98899999999963</c:v>
                </c:pt>
                <c:pt idx="620">
                  <c:v>288.53399999999976</c:v>
                </c:pt>
                <c:pt idx="621">
                  <c:v>289.113</c:v>
                </c:pt>
                <c:pt idx="622">
                  <c:v>289.72999999999985</c:v>
                </c:pt>
                <c:pt idx="623">
                  <c:v>290.38799999999981</c:v>
                </c:pt>
                <c:pt idx="624">
                  <c:v>291.09299999999985</c:v>
                </c:pt>
                <c:pt idx="625">
                  <c:v>291.84699999999981</c:v>
                </c:pt>
                <c:pt idx="626">
                  <c:v>292.65199999999999</c:v>
                </c:pt>
                <c:pt idx="627">
                  <c:v>293.51099999999985</c:v>
                </c:pt>
                <c:pt idx="628">
                  <c:v>294.43499999999983</c:v>
                </c:pt>
                <c:pt idx="629">
                  <c:v>295.41899999999964</c:v>
                </c:pt>
                <c:pt idx="630">
                  <c:v>296.46299999999985</c:v>
                </c:pt>
                <c:pt idx="631">
                  <c:v>297.46699999999964</c:v>
                </c:pt>
                <c:pt idx="632">
                  <c:v>298.41000000000003</c:v>
                </c:pt>
                <c:pt idx="633">
                  <c:v>299.392</c:v>
                </c:pt>
                <c:pt idx="634">
                  <c:v>300.27499999999981</c:v>
                </c:pt>
                <c:pt idx="635">
                  <c:v>301.01299999999981</c:v>
                </c:pt>
                <c:pt idx="636">
                  <c:v>301.64400000000018</c:v>
                </c:pt>
                <c:pt idx="637">
                  <c:v>302.25099999999981</c:v>
                </c:pt>
                <c:pt idx="638">
                  <c:v>302.88</c:v>
                </c:pt>
                <c:pt idx="639">
                  <c:v>303.48200000000003</c:v>
                </c:pt>
                <c:pt idx="640">
                  <c:v>304.05799999999999</c:v>
                </c:pt>
                <c:pt idx="641">
                  <c:v>304.61099999999999</c:v>
                </c:pt>
                <c:pt idx="642">
                  <c:v>305.14699999999999</c:v>
                </c:pt>
                <c:pt idx="643">
                  <c:v>305.67</c:v>
                </c:pt>
                <c:pt idx="644">
                  <c:v>306.185</c:v>
                </c:pt>
                <c:pt idx="645">
                  <c:v>306.70699999999977</c:v>
                </c:pt>
                <c:pt idx="646">
                  <c:v>307.22999999999985</c:v>
                </c:pt>
                <c:pt idx="647">
                  <c:v>307.75700000000001</c:v>
                </c:pt>
                <c:pt idx="648">
                  <c:v>308.29099999999977</c:v>
                </c:pt>
                <c:pt idx="649">
                  <c:v>308.83699999999976</c:v>
                </c:pt>
                <c:pt idx="650">
                  <c:v>309.39799999999985</c:v>
                </c:pt>
                <c:pt idx="651">
                  <c:v>309.97699999999963</c:v>
                </c:pt>
                <c:pt idx="652">
                  <c:v>310.577</c:v>
                </c:pt>
                <c:pt idx="653">
                  <c:v>311.202</c:v>
                </c:pt>
                <c:pt idx="654">
                  <c:v>311.86700000000002</c:v>
                </c:pt>
                <c:pt idx="655">
                  <c:v>312.56</c:v>
                </c:pt>
                <c:pt idx="656">
                  <c:v>313.55700000000002</c:v>
                </c:pt>
                <c:pt idx="657">
                  <c:v>315.10000000000002</c:v>
                </c:pt>
                <c:pt idx="658">
                  <c:v>316.7440000000002</c:v>
                </c:pt>
                <c:pt idx="659">
                  <c:v>318.34300000000002</c:v>
                </c:pt>
                <c:pt idx="660">
                  <c:v>319.94200000000001</c:v>
                </c:pt>
                <c:pt idx="661">
                  <c:v>321.75099999999981</c:v>
                </c:pt>
                <c:pt idx="662">
                  <c:v>323.48599999999976</c:v>
                </c:pt>
                <c:pt idx="663">
                  <c:v>324.91599999999977</c:v>
                </c:pt>
                <c:pt idx="664">
                  <c:v>326.13799999999981</c:v>
                </c:pt>
                <c:pt idx="665">
                  <c:v>327.12700000000001</c:v>
                </c:pt>
                <c:pt idx="666">
                  <c:v>327.91899999999964</c:v>
                </c:pt>
                <c:pt idx="667">
                  <c:v>328.661</c:v>
                </c:pt>
                <c:pt idx="668">
                  <c:v>329.46599999999984</c:v>
                </c:pt>
                <c:pt idx="669">
                  <c:v>330.43599999999964</c:v>
                </c:pt>
                <c:pt idx="670">
                  <c:v>331.64299999999997</c:v>
                </c:pt>
                <c:pt idx="671">
                  <c:v>333.16199999999981</c:v>
                </c:pt>
                <c:pt idx="672">
                  <c:v>335.029</c:v>
                </c:pt>
                <c:pt idx="673">
                  <c:v>337.25299999999999</c:v>
                </c:pt>
                <c:pt idx="674">
                  <c:v>339.85599999999999</c:v>
                </c:pt>
                <c:pt idx="675">
                  <c:v>342.71699999999964</c:v>
                </c:pt>
                <c:pt idx="676">
                  <c:v>345.46699999999964</c:v>
                </c:pt>
                <c:pt idx="677">
                  <c:v>347.81900000000002</c:v>
                </c:pt>
                <c:pt idx="678">
                  <c:v>349.91999999999985</c:v>
                </c:pt>
                <c:pt idx="679">
                  <c:v>351.774</c:v>
                </c:pt>
                <c:pt idx="680">
                  <c:v>353.47699999999963</c:v>
                </c:pt>
                <c:pt idx="681">
                  <c:v>355.38900000000001</c:v>
                </c:pt>
                <c:pt idx="682">
                  <c:v>357.64900000000017</c:v>
                </c:pt>
                <c:pt idx="683">
                  <c:v>359.86200000000002</c:v>
                </c:pt>
                <c:pt idx="684">
                  <c:v>362.029</c:v>
                </c:pt>
                <c:pt idx="685">
                  <c:v>364.33099999999985</c:v>
                </c:pt>
                <c:pt idx="686">
                  <c:v>366.83199999999977</c:v>
                </c:pt>
                <c:pt idx="687">
                  <c:v>369.3159999999998</c:v>
                </c:pt>
                <c:pt idx="688">
                  <c:v>371.75200000000001</c:v>
                </c:pt>
                <c:pt idx="689">
                  <c:v>374.1</c:v>
                </c:pt>
                <c:pt idx="690">
                  <c:v>376.3</c:v>
                </c:pt>
                <c:pt idx="691">
                  <c:v>378.42200000000003</c:v>
                </c:pt>
                <c:pt idx="692">
                  <c:v>380.51299999999981</c:v>
                </c:pt>
                <c:pt idx="693">
                  <c:v>382.58</c:v>
                </c:pt>
                <c:pt idx="694">
                  <c:v>384.62599999999981</c:v>
                </c:pt>
                <c:pt idx="695">
                  <c:v>386.66399999999999</c:v>
                </c:pt>
                <c:pt idx="696">
                  <c:v>388.709</c:v>
                </c:pt>
                <c:pt idx="697">
                  <c:v>390.77</c:v>
                </c:pt>
                <c:pt idx="698">
                  <c:v>392.86</c:v>
                </c:pt>
                <c:pt idx="699">
                  <c:v>394.99099999999976</c:v>
                </c:pt>
                <c:pt idx="700">
                  <c:v>397.16899999999993</c:v>
                </c:pt>
                <c:pt idx="701">
                  <c:v>399.35700000000008</c:v>
                </c:pt>
                <c:pt idx="702">
                  <c:v>401.55300000000011</c:v>
                </c:pt>
                <c:pt idx="703">
                  <c:v>403.76</c:v>
                </c:pt>
                <c:pt idx="704">
                  <c:v>405.98299999999983</c:v>
                </c:pt>
                <c:pt idx="705">
                  <c:v>408.22599999999983</c:v>
                </c:pt>
                <c:pt idx="706">
                  <c:v>410.38</c:v>
                </c:pt>
                <c:pt idx="707">
                  <c:v>412.34300000000002</c:v>
                </c:pt>
                <c:pt idx="708">
                  <c:v>414.11</c:v>
                </c:pt>
                <c:pt idx="709">
                  <c:v>415.7149999999998</c:v>
                </c:pt>
                <c:pt idx="710">
                  <c:v>417.14000000000016</c:v>
                </c:pt>
                <c:pt idx="711">
                  <c:v>418.41099999999983</c:v>
                </c:pt>
                <c:pt idx="712">
                  <c:v>419.55300000000011</c:v>
                </c:pt>
                <c:pt idx="713">
                  <c:v>420.57199999999966</c:v>
                </c:pt>
                <c:pt idx="714">
                  <c:v>421.50200000000001</c:v>
                </c:pt>
                <c:pt idx="715">
                  <c:v>422.36300000000011</c:v>
                </c:pt>
                <c:pt idx="716">
                  <c:v>423.16899999999993</c:v>
                </c:pt>
                <c:pt idx="717">
                  <c:v>423.96099999999984</c:v>
                </c:pt>
                <c:pt idx="718">
                  <c:v>424.774</c:v>
                </c:pt>
                <c:pt idx="719">
                  <c:v>425.63</c:v>
                </c:pt>
                <c:pt idx="720">
                  <c:v>426.59399999999977</c:v>
                </c:pt>
                <c:pt idx="721">
                  <c:v>427.68400000000008</c:v>
                </c:pt>
                <c:pt idx="722">
                  <c:v>428.959</c:v>
                </c:pt>
                <c:pt idx="723">
                  <c:v>430.47799999999984</c:v>
                </c:pt>
                <c:pt idx="724">
                  <c:v>432.31900000000002</c:v>
                </c:pt>
                <c:pt idx="725">
                  <c:v>434.7149999999998</c:v>
                </c:pt>
                <c:pt idx="726">
                  <c:v>437.47199999999964</c:v>
                </c:pt>
                <c:pt idx="727">
                  <c:v>439.88199999999966</c:v>
                </c:pt>
                <c:pt idx="728">
                  <c:v>442.57299999999981</c:v>
                </c:pt>
                <c:pt idx="729">
                  <c:v>445.37099999999981</c:v>
                </c:pt>
                <c:pt idx="730">
                  <c:v>448.06799999999993</c:v>
                </c:pt>
                <c:pt idx="731">
                  <c:v>450.33099999999985</c:v>
                </c:pt>
                <c:pt idx="732">
                  <c:v>452.27799999999985</c:v>
                </c:pt>
                <c:pt idx="733">
                  <c:v>453.96199999999976</c:v>
                </c:pt>
                <c:pt idx="734">
                  <c:v>455.41099999999983</c:v>
                </c:pt>
                <c:pt idx="735">
                  <c:v>456.65000000000015</c:v>
                </c:pt>
                <c:pt idx="736">
                  <c:v>457.68400000000008</c:v>
                </c:pt>
                <c:pt idx="737">
                  <c:v>458.53500000000003</c:v>
                </c:pt>
                <c:pt idx="738">
                  <c:v>459.20400000000001</c:v>
                </c:pt>
                <c:pt idx="739">
                  <c:v>459.69600000000003</c:v>
                </c:pt>
                <c:pt idx="740">
                  <c:v>460.03</c:v>
                </c:pt>
                <c:pt idx="741">
                  <c:v>460.214</c:v>
                </c:pt>
                <c:pt idx="742">
                  <c:v>460.24200000000002</c:v>
                </c:pt>
                <c:pt idx="743">
                  <c:v>460.12299999999999</c:v>
                </c:pt>
                <c:pt idx="744">
                  <c:v>459.87599999999981</c:v>
                </c:pt>
                <c:pt idx="745">
                  <c:v>459.49400000000003</c:v>
                </c:pt>
                <c:pt idx="746">
                  <c:v>459</c:v>
                </c:pt>
                <c:pt idx="747">
                  <c:v>458.39</c:v>
                </c:pt>
                <c:pt idx="748">
                  <c:v>457.685</c:v>
                </c:pt>
                <c:pt idx="749">
                  <c:v>456.88</c:v>
                </c:pt>
                <c:pt idx="750">
                  <c:v>455.98399999999964</c:v>
                </c:pt>
                <c:pt idx="751">
                  <c:v>455.02</c:v>
                </c:pt>
                <c:pt idx="752">
                  <c:v>453.99799999999976</c:v>
                </c:pt>
                <c:pt idx="753">
                  <c:v>452.90999999999985</c:v>
                </c:pt>
                <c:pt idx="754">
                  <c:v>451.76400000000001</c:v>
                </c:pt>
                <c:pt idx="755">
                  <c:v>450.58499999999981</c:v>
                </c:pt>
                <c:pt idx="756">
                  <c:v>449.36300000000011</c:v>
                </c:pt>
                <c:pt idx="757">
                  <c:v>448.12099999999981</c:v>
                </c:pt>
                <c:pt idx="758">
                  <c:v>446.8519999999998</c:v>
                </c:pt>
                <c:pt idx="759">
                  <c:v>445.577</c:v>
                </c:pt>
                <c:pt idx="760">
                  <c:v>444.28799999999984</c:v>
                </c:pt>
                <c:pt idx="761">
                  <c:v>442.99099999999976</c:v>
                </c:pt>
                <c:pt idx="762">
                  <c:v>441.70699999999977</c:v>
                </c:pt>
                <c:pt idx="763">
                  <c:v>440.41899999999964</c:v>
                </c:pt>
                <c:pt idx="764">
                  <c:v>439.02499999999981</c:v>
                </c:pt>
                <c:pt idx="765">
                  <c:v>437.52799999999985</c:v>
                </c:pt>
                <c:pt idx="766">
                  <c:v>435.94699999999966</c:v>
                </c:pt>
                <c:pt idx="767">
                  <c:v>434.28399999999976</c:v>
                </c:pt>
                <c:pt idx="768">
                  <c:v>432.52799999999985</c:v>
                </c:pt>
                <c:pt idx="769">
                  <c:v>430.69600000000003</c:v>
                </c:pt>
                <c:pt idx="770">
                  <c:v>428.79199999999963</c:v>
                </c:pt>
                <c:pt idx="771">
                  <c:v>426.8039999999998</c:v>
                </c:pt>
                <c:pt idx="772">
                  <c:v>424.75099999999981</c:v>
                </c:pt>
                <c:pt idx="773">
                  <c:v>422.63499999999999</c:v>
                </c:pt>
                <c:pt idx="774">
                  <c:v>420.44699999999966</c:v>
                </c:pt>
                <c:pt idx="775">
                  <c:v>418.2029999999998</c:v>
                </c:pt>
                <c:pt idx="776">
                  <c:v>415.90699999999964</c:v>
                </c:pt>
                <c:pt idx="777">
                  <c:v>413.55200000000002</c:v>
                </c:pt>
                <c:pt idx="778">
                  <c:v>411.15899999999999</c:v>
                </c:pt>
                <c:pt idx="779">
                  <c:v>408.73200000000003</c:v>
                </c:pt>
                <c:pt idx="780">
                  <c:v>406.26299999999981</c:v>
                </c:pt>
                <c:pt idx="781">
                  <c:v>403.7679999999998</c:v>
                </c:pt>
                <c:pt idx="782">
                  <c:v>401.18400000000008</c:v>
                </c:pt>
                <c:pt idx="783">
                  <c:v>398.47499999999985</c:v>
                </c:pt>
                <c:pt idx="784">
                  <c:v>395.64200000000017</c:v>
                </c:pt>
                <c:pt idx="785">
                  <c:v>392.72399999999976</c:v>
                </c:pt>
                <c:pt idx="786">
                  <c:v>389.70099999999985</c:v>
                </c:pt>
                <c:pt idx="787">
                  <c:v>386.58300000000003</c:v>
                </c:pt>
                <c:pt idx="788">
                  <c:v>383.4049999999998</c:v>
                </c:pt>
                <c:pt idx="789">
                  <c:v>380.14299999999997</c:v>
                </c:pt>
                <c:pt idx="790">
                  <c:v>376.80099999999999</c:v>
                </c:pt>
                <c:pt idx="791">
                  <c:v>373.41599999999977</c:v>
                </c:pt>
                <c:pt idx="792">
                  <c:v>369.96099999999984</c:v>
                </c:pt>
                <c:pt idx="793">
                  <c:v>366.44</c:v>
                </c:pt>
                <c:pt idx="794">
                  <c:v>362.89</c:v>
                </c:pt>
                <c:pt idx="795">
                  <c:v>359.28399999999976</c:v>
                </c:pt>
                <c:pt idx="796">
                  <c:v>355.666</c:v>
                </c:pt>
                <c:pt idx="797">
                  <c:v>352.08099999999985</c:v>
                </c:pt>
                <c:pt idx="798">
                  <c:v>348.50200000000001</c:v>
                </c:pt>
                <c:pt idx="799">
                  <c:v>344.96099999999984</c:v>
                </c:pt>
                <c:pt idx="800">
                  <c:v>341.54700000000008</c:v>
                </c:pt>
                <c:pt idx="801">
                  <c:v>338.24300000000011</c:v>
                </c:pt>
                <c:pt idx="802">
                  <c:v>335.08300000000003</c:v>
                </c:pt>
                <c:pt idx="803">
                  <c:v>332.06</c:v>
                </c:pt>
                <c:pt idx="804">
                  <c:v>329.18</c:v>
                </c:pt>
                <c:pt idx="805">
                  <c:v>326.44900000000001</c:v>
                </c:pt>
                <c:pt idx="806">
                  <c:v>323.87</c:v>
                </c:pt>
                <c:pt idx="807">
                  <c:v>321.46099999999984</c:v>
                </c:pt>
                <c:pt idx="808">
                  <c:v>319.19900000000001</c:v>
                </c:pt>
                <c:pt idx="809">
                  <c:v>317.113</c:v>
                </c:pt>
                <c:pt idx="810">
                  <c:v>315.19299999999993</c:v>
                </c:pt>
                <c:pt idx="811">
                  <c:v>313.44299999999993</c:v>
                </c:pt>
                <c:pt idx="812">
                  <c:v>311.88</c:v>
                </c:pt>
                <c:pt idx="813">
                  <c:v>310.48799999999983</c:v>
                </c:pt>
                <c:pt idx="814">
                  <c:v>309.28999999999985</c:v>
                </c:pt>
                <c:pt idx="815">
                  <c:v>308.274</c:v>
                </c:pt>
                <c:pt idx="816">
                  <c:v>307.43499999999983</c:v>
                </c:pt>
                <c:pt idx="817">
                  <c:v>306.73099999999977</c:v>
                </c:pt>
                <c:pt idx="818">
                  <c:v>306.16199999999981</c:v>
                </c:pt>
                <c:pt idx="819">
                  <c:v>305.73899999999963</c:v>
                </c:pt>
                <c:pt idx="820">
                  <c:v>305.45599999999985</c:v>
                </c:pt>
                <c:pt idx="821">
                  <c:v>305.33300000000003</c:v>
                </c:pt>
                <c:pt idx="822">
                  <c:v>305.37599999999981</c:v>
                </c:pt>
                <c:pt idx="823">
                  <c:v>305.59299999999985</c:v>
                </c:pt>
                <c:pt idx="824">
                  <c:v>306.00200000000001</c:v>
                </c:pt>
                <c:pt idx="825">
                  <c:v>306.60500000000002</c:v>
                </c:pt>
                <c:pt idx="826">
                  <c:v>307.43099999999964</c:v>
                </c:pt>
                <c:pt idx="827">
                  <c:v>308.49699999999973</c:v>
                </c:pt>
                <c:pt idx="828">
                  <c:v>309.8399999999998</c:v>
                </c:pt>
                <c:pt idx="829">
                  <c:v>311.5059999999998</c:v>
                </c:pt>
                <c:pt idx="830">
                  <c:v>313.31200000000001</c:v>
                </c:pt>
                <c:pt idx="831">
                  <c:v>315.31099999999981</c:v>
                </c:pt>
                <c:pt idx="832">
                  <c:v>317.56299999999999</c:v>
                </c:pt>
                <c:pt idx="833">
                  <c:v>320.108</c:v>
                </c:pt>
                <c:pt idx="834">
                  <c:v>322.5299999999998</c:v>
                </c:pt>
                <c:pt idx="835">
                  <c:v>324.80700000000002</c:v>
                </c:pt>
                <c:pt idx="836">
                  <c:v>327.02799999999985</c:v>
                </c:pt>
                <c:pt idx="837">
                  <c:v>329.19699999999966</c:v>
                </c:pt>
                <c:pt idx="838">
                  <c:v>331.32100000000003</c:v>
                </c:pt>
                <c:pt idx="839">
                  <c:v>333.39699999999976</c:v>
                </c:pt>
                <c:pt idx="840">
                  <c:v>335.27599999999984</c:v>
                </c:pt>
                <c:pt idx="841">
                  <c:v>336.96199999999976</c:v>
                </c:pt>
                <c:pt idx="842">
                  <c:v>338.48099999999977</c:v>
                </c:pt>
                <c:pt idx="843">
                  <c:v>339.839</c:v>
                </c:pt>
                <c:pt idx="844">
                  <c:v>341.05099999999999</c:v>
                </c:pt>
                <c:pt idx="845">
                  <c:v>342.12400000000002</c:v>
                </c:pt>
                <c:pt idx="846">
                  <c:v>343.06900000000002</c:v>
                </c:pt>
                <c:pt idx="847">
                  <c:v>343.899</c:v>
                </c:pt>
                <c:pt idx="848">
                  <c:v>344.61599999999999</c:v>
                </c:pt>
                <c:pt idx="849">
                  <c:v>345.22699999999963</c:v>
                </c:pt>
                <c:pt idx="850">
                  <c:v>345.74</c:v>
                </c:pt>
                <c:pt idx="851">
                  <c:v>346.15899999999999</c:v>
                </c:pt>
                <c:pt idx="852">
                  <c:v>346.48499999999984</c:v>
                </c:pt>
                <c:pt idx="853">
                  <c:v>346.72399999999976</c:v>
                </c:pt>
                <c:pt idx="854">
                  <c:v>346.88199999999966</c:v>
                </c:pt>
                <c:pt idx="855">
                  <c:v>346.96599999999984</c:v>
                </c:pt>
                <c:pt idx="856">
                  <c:v>346.97699999999963</c:v>
                </c:pt>
                <c:pt idx="857">
                  <c:v>346.91799999999984</c:v>
                </c:pt>
                <c:pt idx="858">
                  <c:v>346.79899999999964</c:v>
                </c:pt>
                <c:pt idx="859">
                  <c:v>346.60899999999981</c:v>
                </c:pt>
                <c:pt idx="860">
                  <c:v>346.36700000000002</c:v>
                </c:pt>
                <c:pt idx="861">
                  <c:v>346.07</c:v>
                </c:pt>
                <c:pt idx="862">
                  <c:v>345.71799999999985</c:v>
                </c:pt>
                <c:pt idx="863">
                  <c:v>345.32400000000001</c:v>
                </c:pt>
                <c:pt idx="864">
                  <c:v>344.88299999999981</c:v>
                </c:pt>
                <c:pt idx="865">
                  <c:v>344.39699999999976</c:v>
                </c:pt>
                <c:pt idx="866">
                  <c:v>343.87799999999999</c:v>
                </c:pt>
                <c:pt idx="867">
                  <c:v>343.31099999999981</c:v>
                </c:pt>
                <c:pt idx="868">
                  <c:v>342.71699999999964</c:v>
                </c:pt>
                <c:pt idx="869">
                  <c:v>342.08799999999985</c:v>
                </c:pt>
                <c:pt idx="870">
                  <c:v>341.42699999999974</c:v>
                </c:pt>
                <c:pt idx="871">
                  <c:v>340.75799999999981</c:v>
                </c:pt>
                <c:pt idx="872">
                  <c:v>340.12099999999981</c:v>
                </c:pt>
                <c:pt idx="873">
                  <c:v>339.524</c:v>
                </c:pt>
                <c:pt idx="874">
                  <c:v>338.95800000000003</c:v>
                </c:pt>
                <c:pt idx="875">
                  <c:v>338.42099999999976</c:v>
                </c:pt>
                <c:pt idx="876">
                  <c:v>337.92299999999983</c:v>
                </c:pt>
                <c:pt idx="877">
                  <c:v>337.4529999999998</c:v>
                </c:pt>
                <c:pt idx="878">
                  <c:v>337.01099999999985</c:v>
                </c:pt>
                <c:pt idx="879">
                  <c:v>336.60399999999993</c:v>
                </c:pt>
                <c:pt idx="880">
                  <c:v>336.22399999999976</c:v>
                </c:pt>
                <c:pt idx="881">
                  <c:v>335.87099999999981</c:v>
                </c:pt>
                <c:pt idx="882">
                  <c:v>335.55</c:v>
                </c:pt>
                <c:pt idx="883">
                  <c:v>335.255</c:v>
                </c:pt>
                <c:pt idx="884">
                  <c:v>334.98200000000003</c:v>
                </c:pt>
                <c:pt idx="885">
                  <c:v>334.73699999999974</c:v>
                </c:pt>
                <c:pt idx="886">
                  <c:v>334.51299999999981</c:v>
                </c:pt>
                <c:pt idx="887">
                  <c:v>334.31</c:v>
                </c:pt>
                <c:pt idx="888">
                  <c:v>334.13499999999999</c:v>
                </c:pt>
                <c:pt idx="889">
                  <c:v>333.97999999999985</c:v>
                </c:pt>
                <c:pt idx="890">
                  <c:v>333.84399999999999</c:v>
                </c:pt>
                <c:pt idx="891">
                  <c:v>333.73499999999984</c:v>
                </c:pt>
                <c:pt idx="892">
                  <c:v>333.64400000000018</c:v>
                </c:pt>
                <c:pt idx="893">
                  <c:v>333.57100000000003</c:v>
                </c:pt>
                <c:pt idx="894">
                  <c:v>333.517</c:v>
                </c:pt>
                <c:pt idx="895">
                  <c:v>333.48699999999974</c:v>
                </c:pt>
                <c:pt idx="896">
                  <c:v>333.47599999999983</c:v>
                </c:pt>
                <c:pt idx="897">
                  <c:v>333.48799999999994</c:v>
                </c:pt>
                <c:pt idx="898">
                  <c:v>333.51599999999985</c:v>
                </c:pt>
                <c:pt idx="899">
                  <c:v>333.56200000000001</c:v>
                </c:pt>
                <c:pt idx="900">
                  <c:v>333.62299999999999</c:v>
                </c:pt>
                <c:pt idx="901">
                  <c:v>333.70800000000003</c:v>
                </c:pt>
                <c:pt idx="902">
                  <c:v>333.80700000000002</c:v>
                </c:pt>
                <c:pt idx="903">
                  <c:v>333.92899999999963</c:v>
                </c:pt>
                <c:pt idx="904">
                  <c:v>334.0659999999998</c:v>
                </c:pt>
                <c:pt idx="905">
                  <c:v>334.21799999999985</c:v>
                </c:pt>
                <c:pt idx="906">
                  <c:v>334.38400000000001</c:v>
                </c:pt>
                <c:pt idx="907">
                  <c:v>334.62700000000001</c:v>
                </c:pt>
                <c:pt idx="908">
                  <c:v>335.08599999999984</c:v>
                </c:pt>
                <c:pt idx="909">
                  <c:v>335.75699999999966</c:v>
                </c:pt>
                <c:pt idx="910">
                  <c:v>336.63799999999981</c:v>
                </c:pt>
                <c:pt idx="911">
                  <c:v>337.73499999999984</c:v>
                </c:pt>
                <c:pt idx="912">
                  <c:v>339.04700000000008</c:v>
                </c:pt>
                <c:pt idx="913">
                  <c:v>340.56799999999993</c:v>
                </c:pt>
                <c:pt idx="914">
                  <c:v>342.30200000000002</c:v>
                </c:pt>
                <c:pt idx="915">
                  <c:v>344.255</c:v>
                </c:pt>
                <c:pt idx="916">
                  <c:v>346.44299999999993</c:v>
                </c:pt>
                <c:pt idx="917">
                  <c:v>348.87700000000001</c:v>
                </c:pt>
                <c:pt idx="918">
                  <c:v>351.584</c:v>
                </c:pt>
                <c:pt idx="919">
                  <c:v>354.39699999999976</c:v>
                </c:pt>
                <c:pt idx="920">
                  <c:v>357.27299999999985</c:v>
                </c:pt>
                <c:pt idx="921">
                  <c:v>360.24</c:v>
                </c:pt>
                <c:pt idx="922">
                  <c:v>363.334</c:v>
                </c:pt>
                <c:pt idx="923">
                  <c:v>366.3</c:v>
                </c:pt>
                <c:pt idx="924">
                  <c:v>369.10899999999981</c:v>
                </c:pt>
                <c:pt idx="925">
                  <c:v>371.82499999999999</c:v>
                </c:pt>
                <c:pt idx="926">
                  <c:v>374.48200000000003</c:v>
                </c:pt>
                <c:pt idx="927">
                  <c:v>376.97799999999984</c:v>
                </c:pt>
                <c:pt idx="928">
                  <c:v>379.31400000000002</c:v>
                </c:pt>
                <c:pt idx="929">
                  <c:v>381.53199999999964</c:v>
                </c:pt>
                <c:pt idx="930">
                  <c:v>383.65300000000002</c:v>
                </c:pt>
                <c:pt idx="931">
                  <c:v>385.70099999999985</c:v>
                </c:pt>
                <c:pt idx="932">
                  <c:v>387.68900000000002</c:v>
                </c:pt>
                <c:pt idx="933">
                  <c:v>389.625</c:v>
                </c:pt>
                <c:pt idx="934">
                  <c:v>391.52</c:v>
                </c:pt>
                <c:pt idx="935">
                  <c:v>393.38299999999981</c:v>
                </c:pt>
                <c:pt idx="936">
                  <c:v>395.23200000000003</c:v>
                </c:pt>
                <c:pt idx="937">
                  <c:v>397.0779999999998</c:v>
                </c:pt>
                <c:pt idx="938">
                  <c:v>398.91999999999985</c:v>
                </c:pt>
                <c:pt idx="939">
                  <c:v>400.7679999999998</c:v>
                </c:pt>
                <c:pt idx="940">
                  <c:v>402.62799999999999</c:v>
                </c:pt>
                <c:pt idx="941">
                  <c:v>404.52599999999984</c:v>
                </c:pt>
                <c:pt idx="942">
                  <c:v>406.452</c:v>
                </c:pt>
                <c:pt idx="943">
                  <c:v>408.35899999999981</c:v>
                </c:pt>
                <c:pt idx="944">
                  <c:v>410.13</c:v>
                </c:pt>
                <c:pt idx="945">
                  <c:v>411.78699999999964</c:v>
                </c:pt>
                <c:pt idx="946">
                  <c:v>413.38900000000001</c:v>
                </c:pt>
                <c:pt idx="947">
                  <c:v>414.98699999999974</c:v>
                </c:pt>
                <c:pt idx="948">
                  <c:v>416.661</c:v>
                </c:pt>
                <c:pt idx="949">
                  <c:v>418.40899999999976</c:v>
                </c:pt>
                <c:pt idx="950">
                  <c:v>420.2029999999998</c:v>
                </c:pt>
                <c:pt idx="951">
                  <c:v>422.15100000000001</c:v>
                </c:pt>
                <c:pt idx="952">
                  <c:v>424.10700000000008</c:v>
                </c:pt>
                <c:pt idx="953">
                  <c:v>425.76</c:v>
                </c:pt>
                <c:pt idx="954">
                  <c:v>427.14000000000016</c:v>
                </c:pt>
                <c:pt idx="955">
                  <c:v>428.28999999999985</c:v>
                </c:pt>
                <c:pt idx="956">
                  <c:v>429.22699999999963</c:v>
                </c:pt>
                <c:pt idx="957">
                  <c:v>429.99599999999964</c:v>
                </c:pt>
                <c:pt idx="958">
                  <c:v>430.52299999999985</c:v>
                </c:pt>
                <c:pt idx="959">
                  <c:v>430.54399999999993</c:v>
                </c:pt>
                <c:pt idx="960">
                  <c:v>430.14900000000017</c:v>
                </c:pt>
                <c:pt idx="961">
                  <c:v>429.43299999999977</c:v>
                </c:pt>
                <c:pt idx="962">
                  <c:v>428.47299999999984</c:v>
                </c:pt>
                <c:pt idx="963">
                  <c:v>427.327</c:v>
                </c:pt>
                <c:pt idx="964">
                  <c:v>426.07299999999981</c:v>
                </c:pt>
                <c:pt idx="965">
                  <c:v>424.76199999999966</c:v>
                </c:pt>
                <c:pt idx="966">
                  <c:v>423.47599999999983</c:v>
                </c:pt>
                <c:pt idx="967">
                  <c:v>422.28099999999984</c:v>
                </c:pt>
                <c:pt idx="968">
                  <c:v>421.24700000000001</c:v>
                </c:pt>
                <c:pt idx="969">
                  <c:v>420.38499999999999</c:v>
                </c:pt>
                <c:pt idx="970">
                  <c:v>419.44900000000001</c:v>
                </c:pt>
                <c:pt idx="971">
                  <c:v>418.45</c:v>
                </c:pt>
                <c:pt idx="972">
                  <c:v>417.41799999999984</c:v>
                </c:pt>
                <c:pt idx="973">
                  <c:v>416.40699999999964</c:v>
                </c:pt>
                <c:pt idx="974">
                  <c:v>415.44699999999966</c:v>
                </c:pt>
                <c:pt idx="975">
                  <c:v>414.59199999999964</c:v>
                </c:pt>
                <c:pt idx="976">
                  <c:v>413.88900000000001</c:v>
                </c:pt>
                <c:pt idx="977">
                  <c:v>413.38799999999981</c:v>
                </c:pt>
                <c:pt idx="978">
                  <c:v>413.19900000000001</c:v>
                </c:pt>
                <c:pt idx="979">
                  <c:v>412.93499999999983</c:v>
                </c:pt>
                <c:pt idx="980">
                  <c:v>412.6909999999998</c:v>
                </c:pt>
                <c:pt idx="981">
                  <c:v>412.46699999999964</c:v>
                </c:pt>
                <c:pt idx="982">
                  <c:v>412.27199999999976</c:v>
                </c:pt>
                <c:pt idx="983">
                  <c:v>412.1019999999998</c:v>
                </c:pt>
                <c:pt idx="984">
                  <c:v>411.95499999999993</c:v>
                </c:pt>
                <c:pt idx="985">
                  <c:v>411.78799999999984</c:v>
                </c:pt>
                <c:pt idx="986">
                  <c:v>411.5659999999998</c:v>
                </c:pt>
                <c:pt idx="987">
                  <c:v>411.29099999999977</c:v>
                </c:pt>
                <c:pt idx="988">
                  <c:v>410.964</c:v>
                </c:pt>
                <c:pt idx="989">
                  <c:v>410.58699999999976</c:v>
                </c:pt>
                <c:pt idx="990">
                  <c:v>410.16300000000001</c:v>
                </c:pt>
                <c:pt idx="991">
                  <c:v>409.6909999999998</c:v>
                </c:pt>
                <c:pt idx="992">
                  <c:v>409.17399999999981</c:v>
                </c:pt>
                <c:pt idx="993">
                  <c:v>408.62099999999981</c:v>
                </c:pt>
                <c:pt idx="994">
                  <c:v>408.02499999999981</c:v>
                </c:pt>
                <c:pt idx="995">
                  <c:v>407.38799999999981</c:v>
                </c:pt>
                <c:pt idx="996">
                  <c:v>406.70699999999977</c:v>
                </c:pt>
                <c:pt idx="997">
                  <c:v>405.98699999999974</c:v>
                </c:pt>
                <c:pt idx="998">
                  <c:v>405.22499999999985</c:v>
                </c:pt>
                <c:pt idx="999">
                  <c:v>404.42599999999976</c:v>
                </c:pt>
                <c:pt idx="1000">
                  <c:v>403.59099999999984</c:v>
                </c:pt>
                <c:pt idx="1001">
                  <c:v>402.71799999999985</c:v>
                </c:pt>
                <c:pt idx="1002">
                  <c:v>401.81099999999981</c:v>
                </c:pt>
                <c:pt idx="1003">
                  <c:v>400.87</c:v>
                </c:pt>
                <c:pt idx="1004">
                  <c:v>399.9049999999998</c:v>
                </c:pt>
                <c:pt idx="1005">
                  <c:v>398.90699999999964</c:v>
                </c:pt>
                <c:pt idx="1006">
                  <c:v>397.87900000000002</c:v>
                </c:pt>
                <c:pt idx="1007">
                  <c:v>396.81799999999993</c:v>
                </c:pt>
                <c:pt idx="1008">
                  <c:v>395.72899999999964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B55-428C-BF33-93201FC00B31}"/>
            </c:ext>
          </c:extLst>
        </c:ser>
        <c:ser>
          <c:idx val="3"/>
          <c:order val="2"/>
          <c:tx>
            <c:strRef>
              <c:f>'[Graphiques finales.xlsx]Max emis'!$E$1</c:f>
              <c:strCache>
                <c:ptCount val="1"/>
                <c:pt idx="0">
                  <c:v>Occupants - CCHO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'[Graphiques finales.xlsx]Max emis'!$A$2:$A$1010</c:f>
              <c:numCache>
                <c:formatCode>General</c:formatCode>
                <c:ptCount val="1009"/>
                <c:pt idx="0">
                  <c:v>6.9375619425173472E-3</c:v>
                </c:pt>
                <c:pt idx="1">
                  <c:v>1.3875123885034689E-2</c:v>
                </c:pt>
                <c:pt idx="2">
                  <c:v>2.0812685827552031E-2</c:v>
                </c:pt>
                <c:pt idx="3">
                  <c:v>2.7750247770069413E-2</c:v>
                </c:pt>
                <c:pt idx="4">
                  <c:v>3.468780971258674E-2</c:v>
                </c:pt>
                <c:pt idx="5">
                  <c:v>4.1625371655104056E-2</c:v>
                </c:pt>
                <c:pt idx="6">
                  <c:v>4.8562933597621441E-2</c:v>
                </c:pt>
                <c:pt idx="7">
                  <c:v>5.5500495540138792E-2</c:v>
                </c:pt>
                <c:pt idx="8">
                  <c:v>6.2438057482656094E-2</c:v>
                </c:pt>
                <c:pt idx="9">
                  <c:v>6.9375619425173479E-2</c:v>
                </c:pt>
                <c:pt idx="10">
                  <c:v>7.6313181367690774E-2</c:v>
                </c:pt>
                <c:pt idx="11">
                  <c:v>8.3250743310208208E-2</c:v>
                </c:pt>
                <c:pt idx="12">
                  <c:v>9.0188305252725476E-2</c:v>
                </c:pt>
                <c:pt idx="13">
                  <c:v>9.7125867195242938E-2</c:v>
                </c:pt>
                <c:pt idx="14">
                  <c:v>0.10406342913776018</c:v>
                </c:pt>
                <c:pt idx="15">
                  <c:v>0.11100099108027753</c:v>
                </c:pt>
                <c:pt idx="16">
                  <c:v>0.11793855302279488</c:v>
                </c:pt>
                <c:pt idx="17">
                  <c:v>0.12487611496531227</c:v>
                </c:pt>
                <c:pt idx="18">
                  <c:v>0.13181367690782958</c:v>
                </c:pt>
                <c:pt idx="19">
                  <c:v>0.13875123885034701</c:v>
                </c:pt>
                <c:pt idx="20">
                  <c:v>0.14568880079286436</c:v>
                </c:pt>
                <c:pt idx="21">
                  <c:v>0.15262636273538172</c:v>
                </c:pt>
                <c:pt idx="22">
                  <c:v>0.15956392467789907</c:v>
                </c:pt>
                <c:pt idx="23">
                  <c:v>0.16650148662041642</c:v>
                </c:pt>
                <c:pt idx="24">
                  <c:v>0.17343904856293393</c:v>
                </c:pt>
                <c:pt idx="25">
                  <c:v>0.18037661050545103</c:v>
                </c:pt>
                <c:pt idx="26">
                  <c:v>0.18731417244796852</c:v>
                </c:pt>
                <c:pt idx="27">
                  <c:v>0.19425173439048574</c:v>
                </c:pt>
                <c:pt idx="28">
                  <c:v>0.20118929633300309</c:v>
                </c:pt>
                <c:pt idx="29">
                  <c:v>0.20812685827552038</c:v>
                </c:pt>
                <c:pt idx="30">
                  <c:v>0.21506442021803779</c:v>
                </c:pt>
                <c:pt idx="31">
                  <c:v>0.22200198216055514</c:v>
                </c:pt>
                <c:pt idx="32">
                  <c:v>0.22893954410307249</c:v>
                </c:pt>
                <c:pt idx="33">
                  <c:v>0.23587710604558976</c:v>
                </c:pt>
                <c:pt idx="34">
                  <c:v>0.24281466798810719</c:v>
                </c:pt>
                <c:pt idx="35">
                  <c:v>0.24975222993062454</c:v>
                </c:pt>
                <c:pt idx="36">
                  <c:v>0.25668979187314206</c:v>
                </c:pt>
                <c:pt idx="37">
                  <c:v>0.26362735381565938</c:v>
                </c:pt>
                <c:pt idx="38">
                  <c:v>0.27056491575817671</c:v>
                </c:pt>
                <c:pt idx="39">
                  <c:v>0.27750247770069403</c:v>
                </c:pt>
                <c:pt idx="40">
                  <c:v>0.28444003964321118</c:v>
                </c:pt>
                <c:pt idx="41">
                  <c:v>0.29137760158572867</c:v>
                </c:pt>
                <c:pt idx="42">
                  <c:v>0.29831516352824616</c:v>
                </c:pt>
                <c:pt idx="43">
                  <c:v>0.30525272547076332</c:v>
                </c:pt>
                <c:pt idx="44">
                  <c:v>0.31219028741328048</c:v>
                </c:pt>
                <c:pt idx="45">
                  <c:v>0.31912784935579797</c:v>
                </c:pt>
                <c:pt idx="46">
                  <c:v>0.32606541129831534</c:v>
                </c:pt>
                <c:pt idx="47">
                  <c:v>0.33300297324083294</c:v>
                </c:pt>
                <c:pt idx="48">
                  <c:v>0.33994053518335005</c:v>
                </c:pt>
                <c:pt idx="49">
                  <c:v>0.34687809712586753</c:v>
                </c:pt>
                <c:pt idx="50">
                  <c:v>0.35381565906838441</c:v>
                </c:pt>
                <c:pt idx="51">
                  <c:v>0.36075322101090185</c:v>
                </c:pt>
                <c:pt idx="52">
                  <c:v>0.36769078295341923</c:v>
                </c:pt>
                <c:pt idx="53">
                  <c:v>0.37462834489593638</c:v>
                </c:pt>
                <c:pt idx="54">
                  <c:v>0.38156590683845393</c:v>
                </c:pt>
                <c:pt idx="55">
                  <c:v>0.38850346878097136</c:v>
                </c:pt>
                <c:pt idx="56">
                  <c:v>0.39544103072348835</c:v>
                </c:pt>
                <c:pt idx="57">
                  <c:v>0.4023785926660059</c:v>
                </c:pt>
                <c:pt idx="58">
                  <c:v>0.409316154608523</c:v>
                </c:pt>
                <c:pt idx="59">
                  <c:v>0.41625371655104026</c:v>
                </c:pt>
                <c:pt idx="60">
                  <c:v>0.42319127849355764</c:v>
                </c:pt>
                <c:pt idx="61">
                  <c:v>0.43012884043607497</c:v>
                </c:pt>
                <c:pt idx="62">
                  <c:v>0.43706640237859251</c:v>
                </c:pt>
                <c:pt idx="63">
                  <c:v>0.44400396432110961</c:v>
                </c:pt>
                <c:pt idx="64">
                  <c:v>0.45094152626362694</c:v>
                </c:pt>
                <c:pt idx="65">
                  <c:v>0.45787908820614431</c:v>
                </c:pt>
                <c:pt idx="66">
                  <c:v>0.46481665014866186</c:v>
                </c:pt>
                <c:pt idx="67">
                  <c:v>0.47175421209117879</c:v>
                </c:pt>
                <c:pt idx="68">
                  <c:v>0.47869177403369628</c:v>
                </c:pt>
                <c:pt idx="69">
                  <c:v>0.48562933597621372</c:v>
                </c:pt>
                <c:pt idx="70">
                  <c:v>0.49256689791873115</c:v>
                </c:pt>
                <c:pt idx="71">
                  <c:v>0.49950445986124842</c:v>
                </c:pt>
                <c:pt idx="72">
                  <c:v>0.50644202180376519</c:v>
                </c:pt>
                <c:pt idx="73">
                  <c:v>0.51337958374628256</c:v>
                </c:pt>
                <c:pt idx="74">
                  <c:v>0.52031714568880028</c:v>
                </c:pt>
                <c:pt idx="75">
                  <c:v>0.52725470763131754</c:v>
                </c:pt>
                <c:pt idx="76">
                  <c:v>0.53419226957383503</c:v>
                </c:pt>
                <c:pt idx="77">
                  <c:v>0.54112983151635263</c:v>
                </c:pt>
                <c:pt idx="78">
                  <c:v>0.54806739345886979</c:v>
                </c:pt>
                <c:pt idx="79">
                  <c:v>0.5550049554013875</c:v>
                </c:pt>
                <c:pt idx="80">
                  <c:v>0.56194251734390488</c:v>
                </c:pt>
                <c:pt idx="81">
                  <c:v>0.56888007928642192</c:v>
                </c:pt>
                <c:pt idx="82">
                  <c:v>0.5758176412289393</c:v>
                </c:pt>
                <c:pt idx="83">
                  <c:v>0.58275520317145668</c:v>
                </c:pt>
                <c:pt idx="84">
                  <c:v>0.58969276511397406</c:v>
                </c:pt>
                <c:pt idx="85">
                  <c:v>0.59663032705649144</c:v>
                </c:pt>
                <c:pt idx="86">
                  <c:v>0.60356788899900859</c:v>
                </c:pt>
                <c:pt idx="87">
                  <c:v>0.61050545094152653</c:v>
                </c:pt>
                <c:pt idx="88">
                  <c:v>0.61744301288404402</c:v>
                </c:pt>
                <c:pt idx="89">
                  <c:v>0.62438057482656062</c:v>
                </c:pt>
                <c:pt idx="90">
                  <c:v>0.63131813676907866</c:v>
                </c:pt>
                <c:pt idx="91">
                  <c:v>0.63825569871159604</c:v>
                </c:pt>
                <c:pt idx="92">
                  <c:v>0.64519326065411375</c:v>
                </c:pt>
                <c:pt idx="93">
                  <c:v>0.65213082259663091</c:v>
                </c:pt>
                <c:pt idx="94">
                  <c:v>0.65906838453914784</c:v>
                </c:pt>
                <c:pt idx="95">
                  <c:v>0.66600594648166556</c:v>
                </c:pt>
                <c:pt idx="96">
                  <c:v>0.67294350842418327</c:v>
                </c:pt>
                <c:pt idx="97">
                  <c:v>0.67988107036670065</c:v>
                </c:pt>
                <c:pt idx="98">
                  <c:v>0.68681863230921791</c:v>
                </c:pt>
                <c:pt idx="99">
                  <c:v>0.69375619425173451</c:v>
                </c:pt>
                <c:pt idx="100">
                  <c:v>0.70069375619425245</c:v>
                </c:pt>
                <c:pt idx="101">
                  <c:v>0.7076313181367696</c:v>
                </c:pt>
                <c:pt idx="102">
                  <c:v>0.71456888007928687</c:v>
                </c:pt>
                <c:pt idx="103">
                  <c:v>0.72150644202180425</c:v>
                </c:pt>
                <c:pt idx="104">
                  <c:v>0.72844400396432163</c:v>
                </c:pt>
                <c:pt idx="105">
                  <c:v>0.73538156590683867</c:v>
                </c:pt>
                <c:pt idx="106">
                  <c:v>0.74231912784935639</c:v>
                </c:pt>
                <c:pt idx="107">
                  <c:v>0.74925668979187376</c:v>
                </c:pt>
                <c:pt idx="108">
                  <c:v>0.75619425173439159</c:v>
                </c:pt>
                <c:pt idx="109">
                  <c:v>0.76313181367690897</c:v>
                </c:pt>
                <c:pt idx="110">
                  <c:v>0.77006937561942623</c:v>
                </c:pt>
                <c:pt idx="111">
                  <c:v>0.77700693756194361</c:v>
                </c:pt>
                <c:pt idx="112">
                  <c:v>0.78394449950446099</c:v>
                </c:pt>
                <c:pt idx="113">
                  <c:v>0.7908820614469777</c:v>
                </c:pt>
                <c:pt idx="114">
                  <c:v>0.79781962338949586</c:v>
                </c:pt>
                <c:pt idx="115">
                  <c:v>0.80475718533201257</c:v>
                </c:pt>
                <c:pt idx="116">
                  <c:v>0.81169474727453073</c:v>
                </c:pt>
                <c:pt idx="117">
                  <c:v>0.81863230921704722</c:v>
                </c:pt>
                <c:pt idx="118">
                  <c:v>0.82556987115956493</c:v>
                </c:pt>
                <c:pt idx="119">
                  <c:v>0.83250743310208264</c:v>
                </c:pt>
                <c:pt idx="120">
                  <c:v>0.83944499504460002</c:v>
                </c:pt>
                <c:pt idx="121">
                  <c:v>0.84638255698711706</c:v>
                </c:pt>
                <c:pt idx="122">
                  <c:v>0.85332011892963444</c:v>
                </c:pt>
                <c:pt idx="123">
                  <c:v>0.86025768087215149</c:v>
                </c:pt>
                <c:pt idx="124">
                  <c:v>0.86719524281466953</c:v>
                </c:pt>
                <c:pt idx="125">
                  <c:v>0.87413280475718669</c:v>
                </c:pt>
                <c:pt idx="126">
                  <c:v>0.88107036669970429</c:v>
                </c:pt>
                <c:pt idx="127">
                  <c:v>0.888007928642221</c:v>
                </c:pt>
                <c:pt idx="128">
                  <c:v>0.89494549058473905</c:v>
                </c:pt>
                <c:pt idx="129">
                  <c:v>0.90188305252725609</c:v>
                </c:pt>
                <c:pt idx="130">
                  <c:v>0.90882061446977425</c:v>
                </c:pt>
                <c:pt idx="131">
                  <c:v>0.91575817641229085</c:v>
                </c:pt>
                <c:pt idx="132">
                  <c:v>0.92269573835480889</c:v>
                </c:pt>
                <c:pt idx="133">
                  <c:v>0.92963330029732549</c:v>
                </c:pt>
                <c:pt idx="134">
                  <c:v>0.93657086223984332</c:v>
                </c:pt>
                <c:pt idx="135">
                  <c:v>0.94350842418236036</c:v>
                </c:pt>
                <c:pt idx="136">
                  <c:v>0.95044598612487818</c:v>
                </c:pt>
                <c:pt idx="137">
                  <c:v>0.95738354806739479</c:v>
                </c:pt>
                <c:pt idx="138">
                  <c:v>0.96432111000991261</c:v>
                </c:pt>
                <c:pt idx="139">
                  <c:v>0.97125867195242988</c:v>
                </c:pt>
                <c:pt idx="140">
                  <c:v>0.97819623389494725</c:v>
                </c:pt>
                <c:pt idx="141">
                  <c:v>0.98513379583746385</c:v>
                </c:pt>
                <c:pt idx="142">
                  <c:v>0.99207135777998201</c:v>
                </c:pt>
                <c:pt idx="143">
                  <c:v>0.99900891972249939</c:v>
                </c:pt>
                <c:pt idx="144">
                  <c:v>1.0059464816650168</c:v>
                </c:pt>
                <c:pt idx="145">
                  <c:v>1.0128840436075339</c:v>
                </c:pt>
                <c:pt idx="146">
                  <c:v>1.0198216055500502</c:v>
                </c:pt>
                <c:pt idx="147">
                  <c:v>1.0267591674925689</c:v>
                </c:pt>
                <c:pt idx="148">
                  <c:v>1.0336967294350858</c:v>
                </c:pt>
                <c:pt idx="149">
                  <c:v>1.040634291377603</c:v>
                </c:pt>
                <c:pt idx="150">
                  <c:v>1.0475718533201204</c:v>
                </c:pt>
                <c:pt idx="151">
                  <c:v>1.0545094152626378</c:v>
                </c:pt>
                <c:pt idx="152">
                  <c:v>1.0614469772051558</c:v>
                </c:pt>
                <c:pt idx="153">
                  <c:v>1.0683845391476738</c:v>
                </c:pt>
                <c:pt idx="154">
                  <c:v>1.0753221010901906</c:v>
                </c:pt>
                <c:pt idx="155">
                  <c:v>1.0822596630327086</c:v>
                </c:pt>
                <c:pt idx="156">
                  <c:v>1.0891972249752262</c:v>
                </c:pt>
                <c:pt idx="157">
                  <c:v>1.0961347869177427</c:v>
                </c:pt>
                <c:pt idx="158">
                  <c:v>1.1030723488602601</c:v>
                </c:pt>
                <c:pt idx="159">
                  <c:v>1.1100099108027781</c:v>
                </c:pt>
                <c:pt idx="160">
                  <c:v>1.1169474727452955</c:v>
                </c:pt>
                <c:pt idx="161">
                  <c:v>1.1238850346878129</c:v>
                </c:pt>
                <c:pt idx="162">
                  <c:v>1.13082259663033</c:v>
                </c:pt>
                <c:pt idx="163">
                  <c:v>1.137760158572847</c:v>
                </c:pt>
                <c:pt idx="164">
                  <c:v>1.1446977205153643</c:v>
                </c:pt>
                <c:pt idx="165">
                  <c:v>1.151635282457881</c:v>
                </c:pt>
                <c:pt idx="166">
                  <c:v>1.1585728444003998</c:v>
                </c:pt>
                <c:pt idx="167">
                  <c:v>1.1655104063429165</c:v>
                </c:pt>
                <c:pt idx="168">
                  <c:v>1.1724479682854347</c:v>
                </c:pt>
                <c:pt idx="169">
                  <c:v>1.1793855302279519</c:v>
                </c:pt>
                <c:pt idx="170">
                  <c:v>1.1863230921704679</c:v>
                </c:pt>
                <c:pt idx="171">
                  <c:v>1.1932606541129858</c:v>
                </c:pt>
                <c:pt idx="172">
                  <c:v>1.2001982160555034</c:v>
                </c:pt>
                <c:pt idx="173">
                  <c:v>1.2071357779980201</c:v>
                </c:pt>
                <c:pt idx="174">
                  <c:v>1.2140733399405381</c:v>
                </c:pt>
                <c:pt idx="175">
                  <c:v>1.2210109018830562</c:v>
                </c:pt>
                <c:pt idx="176">
                  <c:v>1.2279484638255729</c:v>
                </c:pt>
                <c:pt idx="177">
                  <c:v>1.2348860257680903</c:v>
                </c:pt>
                <c:pt idx="178">
                  <c:v>1.241823587710607</c:v>
                </c:pt>
                <c:pt idx="179">
                  <c:v>1.248761149653125</c:v>
                </c:pt>
                <c:pt idx="180">
                  <c:v>1.2556987115956417</c:v>
                </c:pt>
                <c:pt idx="181">
                  <c:v>1.2626362735381598</c:v>
                </c:pt>
                <c:pt idx="182">
                  <c:v>1.2695738354806765</c:v>
                </c:pt>
                <c:pt idx="183">
                  <c:v>1.2765113974231934</c:v>
                </c:pt>
                <c:pt idx="184">
                  <c:v>1.2834489593657121</c:v>
                </c:pt>
                <c:pt idx="185">
                  <c:v>1.2903865213082306</c:v>
                </c:pt>
                <c:pt idx="186">
                  <c:v>1.297324083250746</c:v>
                </c:pt>
                <c:pt idx="187">
                  <c:v>1.3042616451932638</c:v>
                </c:pt>
                <c:pt idx="188">
                  <c:v>1.3111992071357808</c:v>
                </c:pt>
                <c:pt idx="189">
                  <c:v>1.3181367690782995</c:v>
                </c:pt>
                <c:pt idx="190">
                  <c:v>1.3250743310208162</c:v>
                </c:pt>
                <c:pt idx="191">
                  <c:v>1.332011892963334</c:v>
                </c:pt>
                <c:pt idx="192">
                  <c:v>1.3389494549058509</c:v>
                </c:pt>
                <c:pt idx="193">
                  <c:v>1.3458870168483683</c:v>
                </c:pt>
                <c:pt idx="194">
                  <c:v>1.3528245787908857</c:v>
                </c:pt>
                <c:pt idx="195">
                  <c:v>1.3597621407334031</c:v>
                </c:pt>
                <c:pt idx="196">
                  <c:v>1.3666997026759198</c:v>
                </c:pt>
                <c:pt idx="197">
                  <c:v>1.373637264618438</c:v>
                </c:pt>
                <c:pt idx="198">
                  <c:v>1.3805748265609559</c:v>
                </c:pt>
                <c:pt idx="199">
                  <c:v>1.3875123885034726</c:v>
                </c:pt>
                <c:pt idx="200">
                  <c:v>1.39444995044599</c:v>
                </c:pt>
                <c:pt idx="201">
                  <c:v>1.4013875123885073</c:v>
                </c:pt>
                <c:pt idx="202">
                  <c:v>1.4083250743310247</c:v>
                </c:pt>
                <c:pt idx="203">
                  <c:v>1.4152626362735419</c:v>
                </c:pt>
                <c:pt idx="204">
                  <c:v>1.4222001982160595</c:v>
                </c:pt>
                <c:pt idx="205">
                  <c:v>1.4291377601585769</c:v>
                </c:pt>
                <c:pt idx="206">
                  <c:v>1.4360753221010942</c:v>
                </c:pt>
                <c:pt idx="207">
                  <c:v>1.4430128840436121</c:v>
                </c:pt>
                <c:pt idx="208">
                  <c:v>1.449950445986129</c:v>
                </c:pt>
                <c:pt idx="209">
                  <c:v>1.4568880079286464</c:v>
                </c:pt>
                <c:pt idx="210">
                  <c:v>1.4638255698711637</c:v>
                </c:pt>
                <c:pt idx="211">
                  <c:v>1.4707631318136811</c:v>
                </c:pt>
                <c:pt idx="212">
                  <c:v>1.4777006937561974</c:v>
                </c:pt>
                <c:pt idx="213">
                  <c:v>1.4846382556987159</c:v>
                </c:pt>
                <c:pt idx="214">
                  <c:v>1.4915758176412333</c:v>
                </c:pt>
                <c:pt idx="215">
                  <c:v>1.4985133795837513</c:v>
                </c:pt>
                <c:pt idx="216">
                  <c:v>1.5054509415262687</c:v>
                </c:pt>
                <c:pt idx="217">
                  <c:v>1.5123885034687865</c:v>
                </c:pt>
                <c:pt idx="218">
                  <c:v>1.5193260654113028</c:v>
                </c:pt>
                <c:pt idx="219">
                  <c:v>1.5262636273538202</c:v>
                </c:pt>
                <c:pt idx="220">
                  <c:v>1.5332011892963375</c:v>
                </c:pt>
                <c:pt idx="221">
                  <c:v>1.5401387512388549</c:v>
                </c:pt>
                <c:pt idx="222">
                  <c:v>1.5470763131813718</c:v>
                </c:pt>
                <c:pt idx="223">
                  <c:v>1.5540138751238901</c:v>
                </c:pt>
                <c:pt idx="224">
                  <c:v>1.560951437066407</c:v>
                </c:pt>
                <c:pt idx="225">
                  <c:v>1.5678889990089244</c:v>
                </c:pt>
                <c:pt idx="226">
                  <c:v>1.574826560951442</c:v>
                </c:pt>
                <c:pt idx="227">
                  <c:v>1.5817641228939592</c:v>
                </c:pt>
                <c:pt idx="228">
                  <c:v>1.5887016848364766</c:v>
                </c:pt>
                <c:pt idx="229">
                  <c:v>1.5956392467789933</c:v>
                </c:pt>
                <c:pt idx="230">
                  <c:v>1.6025768087215122</c:v>
                </c:pt>
                <c:pt idx="231">
                  <c:v>1.609514370664028</c:v>
                </c:pt>
                <c:pt idx="232">
                  <c:v>1.6164519326065467</c:v>
                </c:pt>
                <c:pt idx="233">
                  <c:v>1.6233894945490634</c:v>
                </c:pt>
                <c:pt idx="234">
                  <c:v>1.6303270564915815</c:v>
                </c:pt>
                <c:pt idx="235">
                  <c:v>1.6372646184340971</c:v>
                </c:pt>
                <c:pt idx="236">
                  <c:v>1.6442021803766165</c:v>
                </c:pt>
                <c:pt idx="237">
                  <c:v>1.6511397423191319</c:v>
                </c:pt>
                <c:pt idx="238">
                  <c:v>1.6580773042616515</c:v>
                </c:pt>
                <c:pt idx="239">
                  <c:v>1.6650148662041677</c:v>
                </c:pt>
                <c:pt idx="240">
                  <c:v>1.6719524281466858</c:v>
                </c:pt>
                <c:pt idx="241">
                  <c:v>1.6788899900892025</c:v>
                </c:pt>
                <c:pt idx="242">
                  <c:v>1.6858275520317201</c:v>
                </c:pt>
                <c:pt idx="243">
                  <c:v>1.6927651139742379</c:v>
                </c:pt>
                <c:pt idx="244">
                  <c:v>1.6997026759167553</c:v>
                </c:pt>
                <c:pt idx="245">
                  <c:v>1.7066402378592718</c:v>
                </c:pt>
                <c:pt idx="246">
                  <c:v>1.71357779980179</c:v>
                </c:pt>
                <c:pt idx="247">
                  <c:v>1.7205153617443067</c:v>
                </c:pt>
                <c:pt idx="248">
                  <c:v>1.727452923686825</c:v>
                </c:pt>
                <c:pt idx="249">
                  <c:v>1.7343904856293408</c:v>
                </c:pt>
                <c:pt idx="250">
                  <c:v>1.7413280475718582</c:v>
                </c:pt>
                <c:pt idx="251">
                  <c:v>1.7482656095143758</c:v>
                </c:pt>
                <c:pt idx="252">
                  <c:v>1.7552031714568941</c:v>
                </c:pt>
                <c:pt idx="253">
                  <c:v>1.762140733399411</c:v>
                </c:pt>
                <c:pt idx="254">
                  <c:v>1.7690782953419277</c:v>
                </c:pt>
                <c:pt idx="255">
                  <c:v>1.7760158572844458</c:v>
                </c:pt>
                <c:pt idx="256">
                  <c:v>1.7829534192269638</c:v>
                </c:pt>
                <c:pt idx="257">
                  <c:v>1.7898909811694794</c:v>
                </c:pt>
                <c:pt idx="258">
                  <c:v>1.7968285431119979</c:v>
                </c:pt>
                <c:pt idx="259">
                  <c:v>1.8037661050545146</c:v>
                </c:pt>
                <c:pt idx="260">
                  <c:v>1.8107036669970327</c:v>
                </c:pt>
                <c:pt idx="261">
                  <c:v>1.8176412289395498</c:v>
                </c:pt>
                <c:pt idx="262">
                  <c:v>1.8245787908820674</c:v>
                </c:pt>
                <c:pt idx="263">
                  <c:v>1.8315163528245841</c:v>
                </c:pt>
                <c:pt idx="264">
                  <c:v>1.8384539147671028</c:v>
                </c:pt>
                <c:pt idx="265">
                  <c:v>1.8453914767096196</c:v>
                </c:pt>
                <c:pt idx="266">
                  <c:v>1.8523290386521363</c:v>
                </c:pt>
                <c:pt idx="267">
                  <c:v>1.8592666005946534</c:v>
                </c:pt>
                <c:pt idx="268">
                  <c:v>1.8662041625371717</c:v>
                </c:pt>
                <c:pt idx="269">
                  <c:v>1.8731417244796891</c:v>
                </c:pt>
                <c:pt idx="270">
                  <c:v>1.8800792864222065</c:v>
                </c:pt>
                <c:pt idx="271">
                  <c:v>1.8870168483647241</c:v>
                </c:pt>
                <c:pt idx="272">
                  <c:v>1.8939544103072412</c:v>
                </c:pt>
                <c:pt idx="273">
                  <c:v>1.9008919722497586</c:v>
                </c:pt>
                <c:pt idx="274">
                  <c:v>1.907829534192276</c:v>
                </c:pt>
                <c:pt idx="275">
                  <c:v>1.9147670961347933</c:v>
                </c:pt>
                <c:pt idx="276">
                  <c:v>1.9217046580773096</c:v>
                </c:pt>
                <c:pt idx="277">
                  <c:v>1.9286422200198281</c:v>
                </c:pt>
                <c:pt idx="278">
                  <c:v>1.9355797819623455</c:v>
                </c:pt>
                <c:pt idx="279">
                  <c:v>1.9425173439048635</c:v>
                </c:pt>
                <c:pt idx="280">
                  <c:v>1.9494549058473802</c:v>
                </c:pt>
                <c:pt idx="281">
                  <c:v>1.9563924677898981</c:v>
                </c:pt>
                <c:pt idx="282">
                  <c:v>1.9633300297324157</c:v>
                </c:pt>
                <c:pt idx="283">
                  <c:v>1.970267591674933</c:v>
                </c:pt>
                <c:pt idx="284">
                  <c:v>1.97720515361745</c:v>
                </c:pt>
                <c:pt idx="285">
                  <c:v>1.9841427155599671</c:v>
                </c:pt>
                <c:pt idx="286">
                  <c:v>1.9910802775024838</c:v>
                </c:pt>
                <c:pt idx="287">
                  <c:v>1.9980178394450039</c:v>
                </c:pt>
                <c:pt idx="288">
                  <c:v>2.004955401387519</c:v>
                </c:pt>
                <c:pt idx="289">
                  <c:v>2.0118929633300349</c:v>
                </c:pt>
                <c:pt idx="290">
                  <c:v>2.0188305252725542</c:v>
                </c:pt>
                <c:pt idx="291">
                  <c:v>2.0257680872150705</c:v>
                </c:pt>
                <c:pt idx="292">
                  <c:v>2.0327056491575877</c:v>
                </c:pt>
                <c:pt idx="293">
                  <c:v>2.0396432111001035</c:v>
                </c:pt>
                <c:pt idx="294">
                  <c:v>2.0465807730426233</c:v>
                </c:pt>
                <c:pt idx="295">
                  <c:v>2.0535183349851387</c:v>
                </c:pt>
                <c:pt idx="296">
                  <c:v>2.0604558969276572</c:v>
                </c:pt>
                <c:pt idx="297">
                  <c:v>2.0673934588701757</c:v>
                </c:pt>
                <c:pt idx="298">
                  <c:v>2.0743310208126919</c:v>
                </c:pt>
                <c:pt idx="299">
                  <c:v>2.0812685827552078</c:v>
                </c:pt>
                <c:pt idx="300">
                  <c:v>2.0882061446977249</c:v>
                </c:pt>
                <c:pt idx="301">
                  <c:v>2.0951437066402421</c:v>
                </c:pt>
                <c:pt idx="302">
                  <c:v>2.102081268582761</c:v>
                </c:pt>
                <c:pt idx="303">
                  <c:v>2.1090188305252764</c:v>
                </c:pt>
                <c:pt idx="304">
                  <c:v>2.1159563924677935</c:v>
                </c:pt>
                <c:pt idx="305">
                  <c:v>2.1228939544103111</c:v>
                </c:pt>
                <c:pt idx="306">
                  <c:v>2.1298315163528292</c:v>
                </c:pt>
                <c:pt idx="307">
                  <c:v>2.136769078295345</c:v>
                </c:pt>
                <c:pt idx="308">
                  <c:v>2.1437066402378635</c:v>
                </c:pt>
                <c:pt idx="309">
                  <c:v>2.1506442021803802</c:v>
                </c:pt>
                <c:pt idx="310">
                  <c:v>2.1575817641228991</c:v>
                </c:pt>
                <c:pt idx="311">
                  <c:v>2.164519326065415</c:v>
                </c:pt>
                <c:pt idx="312">
                  <c:v>2.1714568880079312</c:v>
                </c:pt>
                <c:pt idx="313">
                  <c:v>2.1783944499504493</c:v>
                </c:pt>
                <c:pt idx="314">
                  <c:v>2.1853320118929669</c:v>
                </c:pt>
                <c:pt idx="315">
                  <c:v>2.1922695738354823</c:v>
                </c:pt>
                <c:pt idx="316">
                  <c:v>2.1992071357779994</c:v>
                </c:pt>
                <c:pt idx="317">
                  <c:v>2.2061446977205179</c:v>
                </c:pt>
                <c:pt idx="318">
                  <c:v>2.2130822596630342</c:v>
                </c:pt>
                <c:pt idx="319">
                  <c:v>2.2200198216055522</c:v>
                </c:pt>
                <c:pt idx="320">
                  <c:v>2.2269573835480667</c:v>
                </c:pt>
                <c:pt idx="321">
                  <c:v>2.2338949454905852</c:v>
                </c:pt>
                <c:pt idx="322">
                  <c:v>2.2408325074331032</c:v>
                </c:pt>
                <c:pt idx="323">
                  <c:v>2.2477700693756208</c:v>
                </c:pt>
                <c:pt idx="324">
                  <c:v>2.2547076313181371</c:v>
                </c:pt>
                <c:pt idx="325">
                  <c:v>2.2616451932606525</c:v>
                </c:pt>
                <c:pt idx="326">
                  <c:v>2.2685827552031723</c:v>
                </c:pt>
                <c:pt idx="327">
                  <c:v>2.2755203171456881</c:v>
                </c:pt>
                <c:pt idx="328">
                  <c:v>2.282457879088204</c:v>
                </c:pt>
                <c:pt idx="329">
                  <c:v>2.2893954410307238</c:v>
                </c:pt>
                <c:pt idx="330">
                  <c:v>2.2963330029732396</c:v>
                </c:pt>
                <c:pt idx="331">
                  <c:v>2.3032705649157572</c:v>
                </c:pt>
                <c:pt idx="332">
                  <c:v>2.3102081268582713</c:v>
                </c:pt>
                <c:pt idx="333">
                  <c:v>2.3171456888007897</c:v>
                </c:pt>
                <c:pt idx="334">
                  <c:v>2.3240832507433082</c:v>
                </c:pt>
                <c:pt idx="335">
                  <c:v>2.3310208126858241</c:v>
                </c:pt>
                <c:pt idx="336">
                  <c:v>2.3379583746283412</c:v>
                </c:pt>
                <c:pt idx="337">
                  <c:v>2.3448959365708584</c:v>
                </c:pt>
                <c:pt idx="338">
                  <c:v>2.3518334985133769</c:v>
                </c:pt>
                <c:pt idx="339">
                  <c:v>2.358771060455894</c:v>
                </c:pt>
                <c:pt idx="340">
                  <c:v>2.3657086223984107</c:v>
                </c:pt>
                <c:pt idx="341">
                  <c:v>2.3726461843409257</c:v>
                </c:pt>
                <c:pt idx="342">
                  <c:v>2.3795837462834455</c:v>
                </c:pt>
                <c:pt idx="343">
                  <c:v>2.386521308225964</c:v>
                </c:pt>
                <c:pt idx="344">
                  <c:v>2.3934588701684785</c:v>
                </c:pt>
                <c:pt idx="345">
                  <c:v>2.4003964321109983</c:v>
                </c:pt>
                <c:pt idx="346">
                  <c:v>2.4073339940535141</c:v>
                </c:pt>
                <c:pt idx="347">
                  <c:v>2.4142715559960326</c:v>
                </c:pt>
                <c:pt idx="348">
                  <c:v>2.4212091179385471</c:v>
                </c:pt>
                <c:pt idx="349">
                  <c:v>2.4281466798810647</c:v>
                </c:pt>
                <c:pt idx="350">
                  <c:v>2.4350842418235832</c:v>
                </c:pt>
                <c:pt idx="351">
                  <c:v>2.4420218037660999</c:v>
                </c:pt>
                <c:pt idx="352">
                  <c:v>2.4489593657086171</c:v>
                </c:pt>
                <c:pt idx="353">
                  <c:v>2.4558969276511338</c:v>
                </c:pt>
                <c:pt idx="354">
                  <c:v>2.46283448959365</c:v>
                </c:pt>
                <c:pt idx="355">
                  <c:v>2.4697720515361685</c:v>
                </c:pt>
                <c:pt idx="356">
                  <c:v>2.476709613478683</c:v>
                </c:pt>
                <c:pt idx="357">
                  <c:v>2.4836471754212028</c:v>
                </c:pt>
                <c:pt idx="358">
                  <c:v>2.49058473736372</c:v>
                </c:pt>
                <c:pt idx="359">
                  <c:v>2.4975222993062371</c:v>
                </c:pt>
                <c:pt idx="360">
                  <c:v>2.5044598612487543</c:v>
                </c:pt>
                <c:pt idx="361">
                  <c:v>2.5113974231912701</c:v>
                </c:pt>
                <c:pt idx="362">
                  <c:v>2.5183349851337877</c:v>
                </c:pt>
                <c:pt idx="363">
                  <c:v>2.5252725470763075</c:v>
                </c:pt>
                <c:pt idx="364">
                  <c:v>2.5322101090188198</c:v>
                </c:pt>
                <c:pt idx="365">
                  <c:v>2.5391476709613401</c:v>
                </c:pt>
                <c:pt idx="366">
                  <c:v>2.5460852329038568</c:v>
                </c:pt>
                <c:pt idx="367">
                  <c:v>2.5530227948463757</c:v>
                </c:pt>
                <c:pt idx="368">
                  <c:v>2.5599603567888907</c:v>
                </c:pt>
                <c:pt idx="369">
                  <c:v>2.5668979187314092</c:v>
                </c:pt>
                <c:pt idx="370">
                  <c:v>2.5738354806739245</c:v>
                </c:pt>
                <c:pt idx="371">
                  <c:v>2.5807730426164457</c:v>
                </c:pt>
                <c:pt idx="372">
                  <c:v>2.5877106045589602</c:v>
                </c:pt>
                <c:pt idx="373">
                  <c:v>2.5946481665014773</c:v>
                </c:pt>
                <c:pt idx="374">
                  <c:v>2.6015857284439958</c:v>
                </c:pt>
                <c:pt idx="375">
                  <c:v>2.6085232903865143</c:v>
                </c:pt>
                <c:pt idx="376">
                  <c:v>2.6154608523290288</c:v>
                </c:pt>
                <c:pt idx="377">
                  <c:v>2.622398414271546</c:v>
                </c:pt>
                <c:pt idx="378">
                  <c:v>2.6293359762140631</c:v>
                </c:pt>
                <c:pt idx="379">
                  <c:v>2.6362735381565803</c:v>
                </c:pt>
                <c:pt idx="380">
                  <c:v>2.6432111000990988</c:v>
                </c:pt>
                <c:pt idx="381">
                  <c:v>2.6501486620416146</c:v>
                </c:pt>
                <c:pt idx="382">
                  <c:v>2.6570862239841317</c:v>
                </c:pt>
                <c:pt idx="383">
                  <c:v>2.6640237859266502</c:v>
                </c:pt>
                <c:pt idx="384">
                  <c:v>2.6709613478691674</c:v>
                </c:pt>
                <c:pt idx="385">
                  <c:v>2.6778989098116828</c:v>
                </c:pt>
                <c:pt idx="386">
                  <c:v>2.6848364717542004</c:v>
                </c:pt>
                <c:pt idx="387">
                  <c:v>2.6917740336967175</c:v>
                </c:pt>
                <c:pt idx="388">
                  <c:v>2.6987115956392351</c:v>
                </c:pt>
                <c:pt idx="389">
                  <c:v>2.7056491575817518</c:v>
                </c:pt>
                <c:pt idx="390">
                  <c:v>2.7125867195242677</c:v>
                </c:pt>
                <c:pt idx="391">
                  <c:v>2.7195242814667875</c:v>
                </c:pt>
                <c:pt idx="392">
                  <c:v>2.7264618434093042</c:v>
                </c:pt>
                <c:pt idx="393">
                  <c:v>2.7333994053518205</c:v>
                </c:pt>
                <c:pt idx="394">
                  <c:v>2.7403369672943403</c:v>
                </c:pt>
                <c:pt idx="395">
                  <c:v>2.7472745292368552</c:v>
                </c:pt>
                <c:pt idx="396">
                  <c:v>2.7542120911793719</c:v>
                </c:pt>
                <c:pt idx="397">
                  <c:v>2.7611496531218878</c:v>
                </c:pt>
                <c:pt idx="398">
                  <c:v>2.768087215064408</c:v>
                </c:pt>
                <c:pt idx="399">
                  <c:v>2.7750247770069256</c:v>
                </c:pt>
                <c:pt idx="400">
                  <c:v>2.7819623389494406</c:v>
                </c:pt>
                <c:pt idx="401">
                  <c:v>2.7888999008919595</c:v>
                </c:pt>
                <c:pt idx="402">
                  <c:v>2.7958374628344762</c:v>
                </c:pt>
                <c:pt idx="403">
                  <c:v>2.802775024776992</c:v>
                </c:pt>
                <c:pt idx="404">
                  <c:v>2.8097125867195087</c:v>
                </c:pt>
                <c:pt idx="405">
                  <c:v>2.8166501486620263</c:v>
                </c:pt>
                <c:pt idx="406">
                  <c:v>2.8235877106045448</c:v>
                </c:pt>
                <c:pt idx="407">
                  <c:v>2.8305252725470611</c:v>
                </c:pt>
                <c:pt idx="408">
                  <c:v>2.8374628344895765</c:v>
                </c:pt>
                <c:pt idx="409">
                  <c:v>2.844400396432095</c:v>
                </c:pt>
                <c:pt idx="410">
                  <c:v>2.8513379583746135</c:v>
                </c:pt>
                <c:pt idx="411">
                  <c:v>2.8582755203171279</c:v>
                </c:pt>
                <c:pt idx="412">
                  <c:v>2.8652130822596464</c:v>
                </c:pt>
                <c:pt idx="413">
                  <c:v>2.8721506442021627</c:v>
                </c:pt>
                <c:pt idx="414">
                  <c:v>2.8790882061446794</c:v>
                </c:pt>
                <c:pt idx="415">
                  <c:v>2.8860257680871992</c:v>
                </c:pt>
                <c:pt idx="416">
                  <c:v>2.8929633300297128</c:v>
                </c:pt>
                <c:pt idx="417">
                  <c:v>2.8999008919722322</c:v>
                </c:pt>
                <c:pt idx="418">
                  <c:v>2.9068384539147467</c:v>
                </c:pt>
                <c:pt idx="419">
                  <c:v>2.9137760158572665</c:v>
                </c:pt>
                <c:pt idx="420">
                  <c:v>2.9207135777997841</c:v>
                </c:pt>
                <c:pt idx="421">
                  <c:v>2.9276511397423008</c:v>
                </c:pt>
                <c:pt idx="422">
                  <c:v>2.934588701684818</c:v>
                </c:pt>
                <c:pt idx="423">
                  <c:v>2.9415262636273369</c:v>
                </c:pt>
                <c:pt idx="424">
                  <c:v>2.9484638255698523</c:v>
                </c:pt>
                <c:pt idx="425">
                  <c:v>2.9554013875123695</c:v>
                </c:pt>
                <c:pt idx="426">
                  <c:v>2.9623389494548853</c:v>
                </c:pt>
                <c:pt idx="427">
                  <c:v>2.9692765113974042</c:v>
                </c:pt>
                <c:pt idx="428">
                  <c:v>2.9762140733399196</c:v>
                </c:pt>
                <c:pt idx="429">
                  <c:v>2.9831516352824394</c:v>
                </c:pt>
                <c:pt idx="430">
                  <c:v>2.9900891972249553</c:v>
                </c:pt>
                <c:pt idx="431">
                  <c:v>2.9970267591674746</c:v>
                </c:pt>
                <c:pt idx="432">
                  <c:v>3.0039643211099896</c:v>
                </c:pt>
                <c:pt idx="433">
                  <c:v>3.0109018830525072</c:v>
                </c:pt>
                <c:pt idx="434">
                  <c:v>3.0178394449950239</c:v>
                </c:pt>
                <c:pt idx="435">
                  <c:v>3.0247770069375424</c:v>
                </c:pt>
                <c:pt idx="436">
                  <c:v>3.0317145688800595</c:v>
                </c:pt>
                <c:pt idx="437">
                  <c:v>3.038652130822574</c:v>
                </c:pt>
                <c:pt idx="438">
                  <c:v>3.0455896927650938</c:v>
                </c:pt>
                <c:pt idx="439">
                  <c:v>3.052527254707611</c:v>
                </c:pt>
                <c:pt idx="440">
                  <c:v>3.0594648166501268</c:v>
                </c:pt>
                <c:pt idx="441">
                  <c:v>3.066402378592644</c:v>
                </c:pt>
                <c:pt idx="442">
                  <c:v>3.0733399405351611</c:v>
                </c:pt>
                <c:pt idx="443">
                  <c:v>3.0802775024776801</c:v>
                </c:pt>
                <c:pt idx="444">
                  <c:v>3.0872150644201954</c:v>
                </c:pt>
                <c:pt idx="445">
                  <c:v>3.0941526263627126</c:v>
                </c:pt>
                <c:pt idx="446">
                  <c:v>3.1010901883052298</c:v>
                </c:pt>
                <c:pt idx="447">
                  <c:v>3.1080277502477496</c:v>
                </c:pt>
                <c:pt idx="448">
                  <c:v>3.1149653121902627</c:v>
                </c:pt>
                <c:pt idx="449">
                  <c:v>3.1219028741327808</c:v>
                </c:pt>
                <c:pt idx="450">
                  <c:v>3.128840436075297</c:v>
                </c:pt>
                <c:pt idx="451">
                  <c:v>3.1357779980178155</c:v>
                </c:pt>
                <c:pt idx="452">
                  <c:v>3.1427155599603345</c:v>
                </c:pt>
                <c:pt idx="453">
                  <c:v>3.1496531219028485</c:v>
                </c:pt>
                <c:pt idx="454">
                  <c:v>3.156590683845367</c:v>
                </c:pt>
                <c:pt idx="455">
                  <c:v>3.1635282457878855</c:v>
                </c:pt>
                <c:pt idx="456">
                  <c:v>3.1704658077304013</c:v>
                </c:pt>
                <c:pt idx="457">
                  <c:v>3.1774033696729198</c:v>
                </c:pt>
                <c:pt idx="458">
                  <c:v>3.1843409316154356</c:v>
                </c:pt>
                <c:pt idx="459">
                  <c:v>3.1912784935579528</c:v>
                </c:pt>
                <c:pt idx="460">
                  <c:v>3.1982160555004699</c:v>
                </c:pt>
                <c:pt idx="461">
                  <c:v>3.2051536174429884</c:v>
                </c:pt>
                <c:pt idx="462">
                  <c:v>3.2120911793855043</c:v>
                </c:pt>
                <c:pt idx="463">
                  <c:v>3.2190287413280214</c:v>
                </c:pt>
                <c:pt idx="464">
                  <c:v>3.2259663032705386</c:v>
                </c:pt>
                <c:pt idx="465">
                  <c:v>3.2329038652130557</c:v>
                </c:pt>
                <c:pt idx="466">
                  <c:v>3.2398414271555729</c:v>
                </c:pt>
                <c:pt idx="467">
                  <c:v>3.2467789890980883</c:v>
                </c:pt>
                <c:pt idx="468">
                  <c:v>3.2537165510406085</c:v>
                </c:pt>
                <c:pt idx="469">
                  <c:v>3.2606541129831244</c:v>
                </c:pt>
                <c:pt idx="470">
                  <c:v>3.2675916749256437</c:v>
                </c:pt>
                <c:pt idx="471">
                  <c:v>3.2745292368681591</c:v>
                </c:pt>
                <c:pt idx="472">
                  <c:v>3.2814667988106776</c:v>
                </c:pt>
                <c:pt idx="473">
                  <c:v>3.2884043607531943</c:v>
                </c:pt>
                <c:pt idx="474">
                  <c:v>3.2953419226957101</c:v>
                </c:pt>
                <c:pt idx="475">
                  <c:v>3.3022794846382242</c:v>
                </c:pt>
                <c:pt idx="476">
                  <c:v>3.3092170465807444</c:v>
                </c:pt>
                <c:pt idx="477">
                  <c:v>3.3161546085232598</c:v>
                </c:pt>
                <c:pt idx="478">
                  <c:v>3.3230921704657788</c:v>
                </c:pt>
                <c:pt idx="479">
                  <c:v>3.3300297324082946</c:v>
                </c:pt>
                <c:pt idx="480">
                  <c:v>3.3369672943508117</c:v>
                </c:pt>
                <c:pt idx="481">
                  <c:v>3.343904856293332</c:v>
                </c:pt>
                <c:pt idx="482">
                  <c:v>3.3508424182358443</c:v>
                </c:pt>
                <c:pt idx="483">
                  <c:v>3.3577799801783637</c:v>
                </c:pt>
                <c:pt idx="484">
                  <c:v>3.364717542120883</c:v>
                </c:pt>
                <c:pt idx="485">
                  <c:v>3.3716551040633962</c:v>
                </c:pt>
                <c:pt idx="486">
                  <c:v>3.3785926660059173</c:v>
                </c:pt>
                <c:pt idx="487">
                  <c:v>3.3855302279484345</c:v>
                </c:pt>
                <c:pt idx="488">
                  <c:v>3.3924677898909503</c:v>
                </c:pt>
                <c:pt idx="489">
                  <c:v>3.3994053518334661</c:v>
                </c:pt>
                <c:pt idx="490">
                  <c:v>3.4063429137759829</c:v>
                </c:pt>
                <c:pt idx="491">
                  <c:v>3.4132804757185005</c:v>
                </c:pt>
                <c:pt idx="492">
                  <c:v>3.420218037661019</c:v>
                </c:pt>
                <c:pt idx="493">
                  <c:v>3.4271555996035361</c:v>
                </c:pt>
                <c:pt idx="494">
                  <c:v>3.4340931615460542</c:v>
                </c:pt>
                <c:pt idx="495">
                  <c:v>3.4410307234885704</c:v>
                </c:pt>
                <c:pt idx="496">
                  <c:v>3.4479682854310876</c:v>
                </c:pt>
                <c:pt idx="497">
                  <c:v>3.4549058473736047</c:v>
                </c:pt>
                <c:pt idx="498">
                  <c:v>3.4618434093161192</c:v>
                </c:pt>
                <c:pt idx="499">
                  <c:v>3.468780971258639</c:v>
                </c:pt>
                <c:pt idx="500">
                  <c:v>3.4757185332011549</c:v>
                </c:pt>
                <c:pt idx="501">
                  <c:v>3.482656095143672</c:v>
                </c:pt>
                <c:pt idx="502">
                  <c:v>3.4895936570861918</c:v>
                </c:pt>
                <c:pt idx="503">
                  <c:v>3.4965312190287077</c:v>
                </c:pt>
                <c:pt idx="504">
                  <c:v>3.5034687809712248</c:v>
                </c:pt>
                <c:pt idx="505">
                  <c:v>3.510406342913742</c:v>
                </c:pt>
                <c:pt idx="506">
                  <c:v>3.5173439048562587</c:v>
                </c:pt>
                <c:pt idx="507">
                  <c:v>3.5242814667987772</c:v>
                </c:pt>
                <c:pt idx="508">
                  <c:v>3.5312190287412935</c:v>
                </c:pt>
                <c:pt idx="509">
                  <c:v>3.5381565906838093</c:v>
                </c:pt>
                <c:pt idx="510">
                  <c:v>3.54509415262633</c:v>
                </c:pt>
                <c:pt idx="511">
                  <c:v>3.5520317145688436</c:v>
                </c:pt>
                <c:pt idx="512">
                  <c:v>3.5589692765113634</c:v>
                </c:pt>
                <c:pt idx="513">
                  <c:v>3.5659068384538788</c:v>
                </c:pt>
                <c:pt idx="514">
                  <c:v>3.5728444003963964</c:v>
                </c:pt>
                <c:pt idx="515">
                  <c:v>3.5797819623389149</c:v>
                </c:pt>
                <c:pt idx="516">
                  <c:v>3.5867195242814311</c:v>
                </c:pt>
                <c:pt idx="517">
                  <c:v>3.5936570862239479</c:v>
                </c:pt>
                <c:pt idx="518">
                  <c:v>3.6005946481664681</c:v>
                </c:pt>
                <c:pt idx="519">
                  <c:v>3.6075322101089835</c:v>
                </c:pt>
                <c:pt idx="520">
                  <c:v>3.6144697720515002</c:v>
                </c:pt>
                <c:pt idx="521">
                  <c:v>3.6214073339940165</c:v>
                </c:pt>
                <c:pt idx="522">
                  <c:v>3.628344895936535</c:v>
                </c:pt>
                <c:pt idx="523">
                  <c:v>3.6352824578790508</c:v>
                </c:pt>
                <c:pt idx="524">
                  <c:v>3.642220019821568</c:v>
                </c:pt>
                <c:pt idx="525">
                  <c:v>3.6491575817640851</c:v>
                </c:pt>
                <c:pt idx="526">
                  <c:v>3.6560951437066023</c:v>
                </c:pt>
                <c:pt idx="527">
                  <c:v>3.6630327056491208</c:v>
                </c:pt>
                <c:pt idx="528">
                  <c:v>3.6699702675916392</c:v>
                </c:pt>
                <c:pt idx="529">
                  <c:v>3.6769078295341537</c:v>
                </c:pt>
                <c:pt idx="530">
                  <c:v>3.6838453914766709</c:v>
                </c:pt>
                <c:pt idx="531">
                  <c:v>3.6907829534191867</c:v>
                </c:pt>
                <c:pt idx="532">
                  <c:v>3.6977205153617052</c:v>
                </c:pt>
                <c:pt idx="533">
                  <c:v>3.7046580773042224</c:v>
                </c:pt>
                <c:pt idx="534">
                  <c:v>3.7115956392467382</c:v>
                </c:pt>
                <c:pt idx="535">
                  <c:v>3.7185332011892585</c:v>
                </c:pt>
                <c:pt idx="536">
                  <c:v>3.7254707631317752</c:v>
                </c:pt>
                <c:pt idx="537">
                  <c:v>3.7324083250742879</c:v>
                </c:pt>
                <c:pt idx="538">
                  <c:v>3.7393458870168077</c:v>
                </c:pt>
                <c:pt idx="539">
                  <c:v>3.7462834489593266</c:v>
                </c:pt>
                <c:pt idx="540">
                  <c:v>3.7532210109018438</c:v>
                </c:pt>
                <c:pt idx="541">
                  <c:v>3.7601585728443609</c:v>
                </c:pt>
                <c:pt idx="542">
                  <c:v>3.7670961347868772</c:v>
                </c:pt>
                <c:pt idx="543">
                  <c:v>3.7740336967293953</c:v>
                </c:pt>
                <c:pt idx="544">
                  <c:v>3.7809712586719155</c:v>
                </c:pt>
                <c:pt idx="545">
                  <c:v>3.7879088206144282</c:v>
                </c:pt>
                <c:pt idx="546">
                  <c:v>3.7948463825569454</c:v>
                </c:pt>
                <c:pt idx="547">
                  <c:v>3.8017839444994626</c:v>
                </c:pt>
                <c:pt idx="548">
                  <c:v>3.8087215064419815</c:v>
                </c:pt>
                <c:pt idx="549">
                  <c:v>3.8156590683844969</c:v>
                </c:pt>
                <c:pt idx="550">
                  <c:v>3.822596630327014</c:v>
                </c:pt>
                <c:pt idx="551">
                  <c:v>3.8295341922695312</c:v>
                </c:pt>
                <c:pt idx="552">
                  <c:v>3.8364717542120483</c:v>
                </c:pt>
                <c:pt idx="553">
                  <c:v>3.8434093161545642</c:v>
                </c:pt>
                <c:pt idx="554">
                  <c:v>3.8503468780970826</c:v>
                </c:pt>
                <c:pt idx="555">
                  <c:v>3.8572844400395998</c:v>
                </c:pt>
                <c:pt idx="556">
                  <c:v>3.8642220019821183</c:v>
                </c:pt>
                <c:pt idx="557">
                  <c:v>3.8711595639246337</c:v>
                </c:pt>
                <c:pt idx="558">
                  <c:v>3.8780971258671513</c:v>
                </c:pt>
                <c:pt idx="559">
                  <c:v>3.8850346878096684</c:v>
                </c:pt>
                <c:pt idx="560">
                  <c:v>3.8919722497521847</c:v>
                </c:pt>
                <c:pt idx="561">
                  <c:v>3.8989098116947027</c:v>
                </c:pt>
                <c:pt idx="562">
                  <c:v>3.9058473736372186</c:v>
                </c:pt>
                <c:pt idx="563">
                  <c:v>3.9127849355797357</c:v>
                </c:pt>
                <c:pt idx="564">
                  <c:v>3.9197224975222538</c:v>
                </c:pt>
                <c:pt idx="565">
                  <c:v>3.92666005946477</c:v>
                </c:pt>
                <c:pt idx="566">
                  <c:v>3.9335976214072885</c:v>
                </c:pt>
                <c:pt idx="567">
                  <c:v>3.9405351833498039</c:v>
                </c:pt>
                <c:pt idx="568">
                  <c:v>3.9474727452923251</c:v>
                </c:pt>
                <c:pt idx="569">
                  <c:v>3.9544103072348387</c:v>
                </c:pt>
                <c:pt idx="570">
                  <c:v>3.9613478691773585</c:v>
                </c:pt>
                <c:pt idx="571">
                  <c:v>3.968285431119873</c:v>
                </c:pt>
                <c:pt idx="572">
                  <c:v>3.9752229930623901</c:v>
                </c:pt>
                <c:pt idx="573">
                  <c:v>3.9821605550049086</c:v>
                </c:pt>
                <c:pt idx="574">
                  <c:v>3.9890981169474258</c:v>
                </c:pt>
                <c:pt idx="575">
                  <c:v>3.9960356788899429</c:v>
                </c:pt>
                <c:pt idx="576">
                  <c:v>4.0029732408324605</c:v>
                </c:pt>
                <c:pt idx="577">
                  <c:v>4.0099108027749777</c:v>
                </c:pt>
                <c:pt idx="578">
                  <c:v>4.0168483647174948</c:v>
                </c:pt>
                <c:pt idx="579">
                  <c:v>4.0237859266600067</c:v>
                </c:pt>
                <c:pt idx="580">
                  <c:v>4.0307234886025345</c:v>
                </c:pt>
                <c:pt idx="581">
                  <c:v>4.0376610505450463</c:v>
                </c:pt>
                <c:pt idx="582">
                  <c:v>4.0445986124875635</c:v>
                </c:pt>
                <c:pt idx="583">
                  <c:v>4.0515361744300806</c:v>
                </c:pt>
                <c:pt idx="584">
                  <c:v>4.0584737363725978</c:v>
                </c:pt>
                <c:pt idx="585">
                  <c:v>4.0654112983151114</c:v>
                </c:pt>
                <c:pt idx="586">
                  <c:v>4.0723488602576321</c:v>
                </c:pt>
                <c:pt idx="587">
                  <c:v>4.0792864222001519</c:v>
                </c:pt>
                <c:pt idx="588">
                  <c:v>4.0862239841426744</c:v>
                </c:pt>
                <c:pt idx="589">
                  <c:v>4.0931615460851809</c:v>
                </c:pt>
                <c:pt idx="590">
                  <c:v>4.1000991080277007</c:v>
                </c:pt>
                <c:pt idx="591">
                  <c:v>4.1070366699702126</c:v>
                </c:pt>
                <c:pt idx="592">
                  <c:v>4.1139742319127315</c:v>
                </c:pt>
                <c:pt idx="593">
                  <c:v>4.1209117938552478</c:v>
                </c:pt>
                <c:pt idx="594">
                  <c:v>4.1278493557977685</c:v>
                </c:pt>
                <c:pt idx="595">
                  <c:v>4.1347869177402838</c:v>
                </c:pt>
                <c:pt idx="596">
                  <c:v>4.1417244796828037</c:v>
                </c:pt>
                <c:pt idx="597">
                  <c:v>4.1486620416253235</c:v>
                </c:pt>
                <c:pt idx="598">
                  <c:v>4.155599603567838</c:v>
                </c:pt>
                <c:pt idx="599">
                  <c:v>4.1625371655103516</c:v>
                </c:pt>
                <c:pt idx="600">
                  <c:v>4.1694747274528705</c:v>
                </c:pt>
                <c:pt idx="601">
                  <c:v>4.1764122893953886</c:v>
                </c:pt>
                <c:pt idx="602">
                  <c:v>4.1833498513379066</c:v>
                </c:pt>
                <c:pt idx="603">
                  <c:v>4.1902874132804238</c:v>
                </c:pt>
                <c:pt idx="604">
                  <c:v>4.1972249752229382</c:v>
                </c:pt>
                <c:pt idx="605">
                  <c:v>4.2041625371654536</c:v>
                </c:pt>
                <c:pt idx="606">
                  <c:v>4.2111000991079752</c:v>
                </c:pt>
                <c:pt idx="607">
                  <c:v>4.2180376610504888</c:v>
                </c:pt>
                <c:pt idx="608">
                  <c:v>4.2249752229930069</c:v>
                </c:pt>
                <c:pt idx="609">
                  <c:v>4.2319127849355311</c:v>
                </c:pt>
                <c:pt idx="610">
                  <c:v>4.2388503468780412</c:v>
                </c:pt>
                <c:pt idx="611">
                  <c:v>4.245787908820561</c:v>
                </c:pt>
                <c:pt idx="612">
                  <c:v>4.2527254707630782</c:v>
                </c:pt>
                <c:pt idx="613">
                  <c:v>4.259663032705598</c:v>
                </c:pt>
                <c:pt idx="614">
                  <c:v>4.2666005946481134</c:v>
                </c:pt>
                <c:pt idx="615">
                  <c:v>4.2735381565906314</c:v>
                </c:pt>
                <c:pt idx="616">
                  <c:v>4.2804757185331495</c:v>
                </c:pt>
                <c:pt idx="617">
                  <c:v>4.2874132804756639</c:v>
                </c:pt>
                <c:pt idx="618">
                  <c:v>4.2943508424181784</c:v>
                </c:pt>
                <c:pt idx="619">
                  <c:v>4.3012884043607009</c:v>
                </c:pt>
                <c:pt idx="620">
                  <c:v>4.3082259663032145</c:v>
                </c:pt>
                <c:pt idx="621">
                  <c:v>4.3151635282457299</c:v>
                </c:pt>
                <c:pt idx="622">
                  <c:v>4.3221010901882471</c:v>
                </c:pt>
                <c:pt idx="623">
                  <c:v>4.3290386521307669</c:v>
                </c:pt>
                <c:pt idx="624">
                  <c:v>4.335976214073284</c:v>
                </c:pt>
                <c:pt idx="625">
                  <c:v>4.342913776015795</c:v>
                </c:pt>
                <c:pt idx="626">
                  <c:v>4.3498513379583175</c:v>
                </c:pt>
                <c:pt idx="627">
                  <c:v>4.3567888999008364</c:v>
                </c:pt>
                <c:pt idx="628">
                  <c:v>4.3637264618433527</c:v>
                </c:pt>
                <c:pt idx="629">
                  <c:v>4.3706640237858725</c:v>
                </c:pt>
                <c:pt idx="630">
                  <c:v>4.3776015857283896</c:v>
                </c:pt>
                <c:pt idx="631">
                  <c:v>4.3845391476709006</c:v>
                </c:pt>
                <c:pt idx="632">
                  <c:v>4.3914767096134213</c:v>
                </c:pt>
                <c:pt idx="633">
                  <c:v>4.3984142715559322</c:v>
                </c:pt>
                <c:pt idx="634">
                  <c:v>4.4053518334984556</c:v>
                </c:pt>
                <c:pt idx="635">
                  <c:v>4.4122893954409763</c:v>
                </c:pt>
                <c:pt idx="636">
                  <c:v>4.4192269573834899</c:v>
                </c:pt>
                <c:pt idx="637">
                  <c:v>4.4261645193260044</c:v>
                </c:pt>
                <c:pt idx="638">
                  <c:v>4.4331020812685296</c:v>
                </c:pt>
                <c:pt idx="639">
                  <c:v>4.4400396432110414</c:v>
                </c:pt>
                <c:pt idx="640">
                  <c:v>4.4469772051535594</c:v>
                </c:pt>
                <c:pt idx="641">
                  <c:v>4.4539147670960721</c:v>
                </c:pt>
                <c:pt idx="642">
                  <c:v>4.4608523290385902</c:v>
                </c:pt>
                <c:pt idx="643">
                  <c:v>4.46778989098111</c:v>
                </c:pt>
                <c:pt idx="644">
                  <c:v>4.4747274529236325</c:v>
                </c:pt>
                <c:pt idx="645">
                  <c:v>4.4816650148661497</c:v>
                </c:pt>
                <c:pt idx="646">
                  <c:v>4.4886025768086624</c:v>
                </c:pt>
                <c:pt idx="647">
                  <c:v>4.4955401387511804</c:v>
                </c:pt>
                <c:pt idx="648">
                  <c:v>4.5024777006936985</c:v>
                </c:pt>
                <c:pt idx="649">
                  <c:v>4.5094152626362076</c:v>
                </c:pt>
                <c:pt idx="650">
                  <c:v>4.5163528245787301</c:v>
                </c:pt>
                <c:pt idx="651">
                  <c:v>4.5232903865212473</c:v>
                </c:pt>
                <c:pt idx="652">
                  <c:v>4.5302279484637671</c:v>
                </c:pt>
                <c:pt idx="653">
                  <c:v>4.5371655104062789</c:v>
                </c:pt>
                <c:pt idx="654">
                  <c:v>4.5441030723487961</c:v>
                </c:pt>
                <c:pt idx="655">
                  <c:v>4.5510406342913186</c:v>
                </c:pt>
                <c:pt idx="656">
                  <c:v>4.557978196233833</c:v>
                </c:pt>
                <c:pt idx="657">
                  <c:v>4.564915758176344</c:v>
                </c:pt>
                <c:pt idx="658">
                  <c:v>4.57185332011887</c:v>
                </c:pt>
                <c:pt idx="659">
                  <c:v>4.5787908820613881</c:v>
                </c:pt>
                <c:pt idx="660">
                  <c:v>4.5857284440039034</c:v>
                </c:pt>
                <c:pt idx="661">
                  <c:v>4.5926660059464188</c:v>
                </c:pt>
                <c:pt idx="662">
                  <c:v>4.599603567888936</c:v>
                </c:pt>
                <c:pt idx="663">
                  <c:v>4.6065411298314505</c:v>
                </c:pt>
                <c:pt idx="664">
                  <c:v>4.6134786917739703</c:v>
                </c:pt>
                <c:pt idx="665">
                  <c:v>4.6204162537164812</c:v>
                </c:pt>
                <c:pt idx="666">
                  <c:v>4.6273538156590046</c:v>
                </c:pt>
                <c:pt idx="667">
                  <c:v>4.6342913776015218</c:v>
                </c:pt>
                <c:pt idx="668">
                  <c:v>4.6412289395440416</c:v>
                </c:pt>
                <c:pt idx="669">
                  <c:v>4.6481665014865534</c:v>
                </c:pt>
                <c:pt idx="670">
                  <c:v>4.6551040634290697</c:v>
                </c:pt>
                <c:pt idx="671">
                  <c:v>4.6620416253715895</c:v>
                </c:pt>
                <c:pt idx="672">
                  <c:v>4.6689791873141084</c:v>
                </c:pt>
                <c:pt idx="673">
                  <c:v>4.6759167492566247</c:v>
                </c:pt>
                <c:pt idx="674">
                  <c:v>4.6828543111991392</c:v>
                </c:pt>
                <c:pt idx="675">
                  <c:v>4.689791873141659</c:v>
                </c:pt>
                <c:pt idx="676">
                  <c:v>4.6967294350841815</c:v>
                </c:pt>
                <c:pt idx="677">
                  <c:v>4.7036669970266933</c:v>
                </c:pt>
                <c:pt idx="678">
                  <c:v>4.7106045589692078</c:v>
                </c:pt>
                <c:pt idx="679">
                  <c:v>4.7175421209117294</c:v>
                </c:pt>
                <c:pt idx="680">
                  <c:v>4.7244796828542475</c:v>
                </c:pt>
                <c:pt idx="681">
                  <c:v>4.731417244796762</c:v>
                </c:pt>
                <c:pt idx="682">
                  <c:v>4.7383548067392764</c:v>
                </c:pt>
                <c:pt idx="683">
                  <c:v>4.7452923686817963</c:v>
                </c:pt>
                <c:pt idx="684">
                  <c:v>4.7522299306243134</c:v>
                </c:pt>
                <c:pt idx="685">
                  <c:v>4.7591674925668341</c:v>
                </c:pt>
                <c:pt idx="686">
                  <c:v>4.7661050545093477</c:v>
                </c:pt>
                <c:pt idx="687">
                  <c:v>4.7730426164518693</c:v>
                </c:pt>
                <c:pt idx="688">
                  <c:v>4.7799801783943821</c:v>
                </c:pt>
                <c:pt idx="689">
                  <c:v>4.7869177403368965</c:v>
                </c:pt>
                <c:pt idx="690">
                  <c:v>4.7938553022794155</c:v>
                </c:pt>
                <c:pt idx="691">
                  <c:v>4.8007928642219335</c:v>
                </c:pt>
                <c:pt idx="692">
                  <c:v>4.807730426164448</c:v>
                </c:pt>
                <c:pt idx="693">
                  <c:v>4.8146679881069678</c:v>
                </c:pt>
                <c:pt idx="694">
                  <c:v>4.8216055500494814</c:v>
                </c:pt>
                <c:pt idx="695">
                  <c:v>4.8285431119920021</c:v>
                </c:pt>
                <c:pt idx="696">
                  <c:v>4.8354806739345175</c:v>
                </c:pt>
                <c:pt idx="697">
                  <c:v>4.8424182358770365</c:v>
                </c:pt>
                <c:pt idx="698">
                  <c:v>4.8493557978195536</c:v>
                </c:pt>
                <c:pt idx="699">
                  <c:v>4.8562933597620734</c:v>
                </c:pt>
                <c:pt idx="700">
                  <c:v>4.8632309217045879</c:v>
                </c:pt>
                <c:pt idx="701">
                  <c:v>4.8701684836471104</c:v>
                </c:pt>
                <c:pt idx="702">
                  <c:v>4.8771060455896222</c:v>
                </c:pt>
                <c:pt idx="703">
                  <c:v>4.8840436075321394</c:v>
                </c:pt>
                <c:pt idx="704">
                  <c:v>4.8909811694746566</c:v>
                </c:pt>
                <c:pt idx="705">
                  <c:v>4.897918731417171</c:v>
                </c:pt>
                <c:pt idx="706">
                  <c:v>4.9048562933596909</c:v>
                </c:pt>
                <c:pt idx="707">
                  <c:v>4.9117938553022107</c:v>
                </c:pt>
                <c:pt idx="708">
                  <c:v>4.9187314172447278</c:v>
                </c:pt>
                <c:pt idx="709">
                  <c:v>4.9256689791872406</c:v>
                </c:pt>
                <c:pt idx="710">
                  <c:v>4.9326065411297595</c:v>
                </c:pt>
                <c:pt idx="711">
                  <c:v>4.9395441030722802</c:v>
                </c:pt>
                <c:pt idx="712">
                  <c:v>4.9464816650147938</c:v>
                </c:pt>
                <c:pt idx="713">
                  <c:v>4.9534192269573083</c:v>
                </c:pt>
                <c:pt idx="714">
                  <c:v>4.9603567888998308</c:v>
                </c:pt>
                <c:pt idx="715">
                  <c:v>4.9672943508423453</c:v>
                </c:pt>
                <c:pt idx="716">
                  <c:v>4.974231912784866</c:v>
                </c:pt>
                <c:pt idx="717">
                  <c:v>4.9811694747273831</c:v>
                </c:pt>
                <c:pt idx="718">
                  <c:v>4.9881070366698967</c:v>
                </c:pt>
                <c:pt idx="719">
                  <c:v>4.9950445986124112</c:v>
                </c:pt>
                <c:pt idx="720">
                  <c:v>5.0019821605549311</c:v>
                </c:pt>
                <c:pt idx="721">
                  <c:v>5.0089197224974455</c:v>
                </c:pt>
                <c:pt idx="722">
                  <c:v>5.0158572844399654</c:v>
                </c:pt>
                <c:pt idx="723">
                  <c:v>5.0227948463824772</c:v>
                </c:pt>
                <c:pt idx="724">
                  <c:v>5.0297324083249997</c:v>
                </c:pt>
                <c:pt idx="725">
                  <c:v>5.0366699702675195</c:v>
                </c:pt>
                <c:pt idx="726">
                  <c:v>5.0436075322100367</c:v>
                </c:pt>
                <c:pt idx="727">
                  <c:v>5.0505450941525512</c:v>
                </c:pt>
                <c:pt idx="728">
                  <c:v>5.0574826560950648</c:v>
                </c:pt>
                <c:pt idx="729">
                  <c:v>5.0644202180375819</c:v>
                </c:pt>
                <c:pt idx="730">
                  <c:v>5.0713577799801053</c:v>
                </c:pt>
                <c:pt idx="731">
                  <c:v>5.0782953419226233</c:v>
                </c:pt>
                <c:pt idx="732">
                  <c:v>5.0852329038651396</c:v>
                </c:pt>
                <c:pt idx="733">
                  <c:v>5.0921704658076541</c:v>
                </c:pt>
                <c:pt idx="734">
                  <c:v>5.0991080277501712</c:v>
                </c:pt>
                <c:pt idx="735">
                  <c:v>5.1060455896926884</c:v>
                </c:pt>
                <c:pt idx="736">
                  <c:v>5.112983151635202</c:v>
                </c:pt>
                <c:pt idx="737">
                  <c:v>5.1199207135777227</c:v>
                </c:pt>
                <c:pt idx="738">
                  <c:v>5.1268582755202372</c:v>
                </c:pt>
                <c:pt idx="739">
                  <c:v>5.1337958374627544</c:v>
                </c:pt>
                <c:pt idx="740">
                  <c:v>5.1407333994052742</c:v>
                </c:pt>
                <c:pt idx="741">
                  <c:v>5.1476709613477878</c:v>
                </c:pt>
                <c:pt idx="742">
                  <c:v>5.1546085232903085</c:v>
                </c:pt>
                <c:pt idx="743">
                  <c:v>5.1615460852328292</c:v>
                </c:pt>
                <c:pt idx="744">
                  <c:v>5.1684836471753375</c:v>
                </c:pt>
                <c:pt idx="745">
                  <c:v>5.17542120911786</c:v>
                </c:pt>
                <c:pt idx="746">
                  <c:v>5.1823587710603771</c:v>
                </c:pt>
                <c:pt idx="747">
                  <c:v>5.1892963330028969</c:v>
                </c:pt>
                <c:pt idx="748">
                  <c:v>5.1962338949454105</c:v>
                </c:pt>
                <c:pt idx="749">
                  <c:v>5.2031714568879286</c:v>
                </c:pt>
                <c:pt idx="750">
                  <c:v>5.2101090188304457</c:v>
                </c:pt>
                <c:pt idx="751">
                  <c:v>5.2170465807729629</c:v>
                </c:pt>
                <c:pt idx="752">
                  <c:v>5.2239841427154756</c:v>
                </c:pt>
                <c:pt idx="753">
                  <c:v>5.2309217046579972</c:v>
                </c:pt>
                <c:pt idx="754">
                  <c:v>5.2378592666005117</c:v>
                </c:pt>
                <c:pt idx="755">
                  <c:v>5.2447968285430315</c:v>
                </c:pt>
                <c:pt idx="756">
                  <c:v>5.2517343904855487</c:v>
                </c:pt>
                <c:pt idx="757">
                  <c:v>5.2586719524280685</c:v>
                </c:pt>
                <c:pt idx="758">
                  <c:v>5.265609514370583</c:v>
                </c:pt>
                <c:pt idx="759">
                  <c:v>5.2725470763131002</c:v>
                </c:pt>
                <c:pt idx="760">
                  <c:v>5.2794846382556155</c:v>
                </c:pt>
                <c:pt idx="761">
                  <c:v>5.286422200198138</c:v>
                </c:pt>
                <c:pt idx="762">
                  <c:v>5.2933597621406534</c:v>
                </c:pt>
                <c:pt idx="763">
                  <c:v>5.3002973240831732</c:v>
                </c:pt>
                <c:pt idx="764">
                  <c:v>5.3072348860256833</c:v>
                </c:pt>
                <c:pt idx="765">
                  <c:v>5.3141724479681987</c:v>
                </c:pt>
                <c:pt idx="766">
                  <c:v>5.3211100099107167</c:v>
                </c:pt>
                <c:pt idx="767">
                  <c:v>5.3280475718532365</c:v>
                </c:pt>
                <c:pt idx="768">
                  <c:v>5.3349851337957501</c:v>
                </c:pt>
                <c:pt idx="769">
                  <c:v>5.3419226957382744</c:v>
                </c:pt>
                <c:pt idx="770">
                  <c:v>5.3488602576807862</c:v>
                </c:pt>
                <c:pt idx="771">
                  <c:v>5.355797819623306</c:v>
                </c:pt>
                <c:pt idx="772">
                  <c:v>5.3627353815658205</c:v>
                </c:pt>
                <c:pt idx="773">
                  <c:v>5.3696729435083403</c:v>
                </c:pt>
                <c:pt idx="774">
                  <c:v>5.3766105054508584</c:v>
                </c:pt>
                <c:pt idx="775">
                  <c:v>5.3835480673933764</c:v>
                </c:pt>
                <c:pt idx="776">
                  <c:v>5.3904856293358865</c:v>
                </c:pt>
                <c:pt idx="777">
                  <c:v>5.397423191278409</c:v>
                </c:pt>
                <c:pt idx="778">
                  <c:v>5.4043607532209288</c:v>
                </c:pt>
                <c:pt idx="779">
                  <c:v>5.4112983151634477</c:v>
                </c:pt>
                <c:pt idx="780">
                  <c:v>5.4182358771059551</c:v>
                </c:pt>
                <c:pt idx="781">
                  <c:v>5.4251734390484776</c:v>
                </c:pt>
                <c:pt idx="782">
                  <c:v>5.4321110009909948</c:v>
                </c:pt>
                <c:pt idx="783">
                  <c:v>5.4390485629335146</c:v>
                </c:pt>
                <c:pt idx="784">
                  <c:v>5.4459861248760291</c:v>
                </c:pt>
                <c:pt idx="785">
                  <c:v>5.4529236868185462</c:v>
                </c:pt>
                <c:pt idx="786">
                  <c:v>5.4598612487610634</c:v>
                </c:pt>
                <c:pt idx="787">
                  <c:v>5.4667988107035814</c:v>
                </c:pt>
                <c:pt idx="788">
                  <c:v>5.4737363726460977</c:v>
                </c:pt>
                <c:pt idx="789">
                  <c:v>5.4806739345886193</c:v>
                </c:pt>
                <c:pt idx="790">
                  <c:v>5.4876114965311347</c:v>
                </c:pt>
                <c:pt idx="791">
                  <c:v>5.4945490584736492</c:v>
                </c:pt>
                <c:pt idx="792">
                  <c:v>5.5014866204161663</c:v>
                </c:pt>
                <c:pt idx="793">
                  <c:v>5.5084241823586861</c:v>
                </c:pt>
                <c:pt idx="794">
                  <c:v>5.5153617443012024</c:v>
                </c:pt>
                <c:pt idx="795">
                  <c:v>5.5222993062437178</c:v>
                </c:pt>
                <c:pt idx="796">
                  <c:v>5.5292368681862314</c:v>
                </c:pt>
                <c:pt idx="797">
                  <c:v>5.5361744301287494</c:v>
                </c:pt>
                <c:pt idx="798">
                  <c:v>5.5431119920712693</c:v>
                </c:pt>
                <c:pt idx="799">
                  <c:v>5.5500495540137864</c:v>
                </c:pt>
                <c:pt idx="800">
                  <c:v>5.5569871159563036</c:v>
                </c:pt>
                <c:pt idx="801">
                  <c:v>5.5639246778988163</c:v>
                </c:pt>
                <c:pt idx="802">
                  <c:v>5.5708622398413405</c:v>
                </c:pt>
                <c:pt idx="803">
                  <c:v>5.5777998017838577</c:v>
                </c:pt>
                <c:pt idx="804">
                  <c:v>5.5847373637263695</c:v>
                </c:pt>
                <c:pt idx="805">
                  <c:v>5.5916749256688894</c:v>
                </c:pt>
                <c:pt idx="806">
                  <c:v>5.5986124876114074</c:v>
                </c:pt>
                <c:pt idx="807">
                  <c:v>5.605550049553921</c:v>
                </c:pt>
                <c:pt idx="808">
                  <c:v>5.6124876114964355</c:v>
                </c:pt>
                <c:pt idx="809">
                  <c:v>5.6194251734389553</c:v>
                </c:pt>
                <c:pt idx="810">
                  <c:v>5.6263627353814778</c:v>
                </c:pt>
                <c:pt idx="811">
                  <c:v>5.6333002973239905</c:v>
                </c:pt>
                <c:pt idx="812">
                  <c:v>5.6402378592665059</c:v>
                </c:pt>
                <c:pt idx="813">
                  <c:v>5.6471754212090266</c:v>
                </c:pt>
                <c:pt idx="814">
                  <c:v>5.6541129831515411</c:v>
                </c:pt>
                <c:pt idx="815">
                  <c:v>5.6610505450940609</c:v>
                </c:pt>
                <c:pt idx="816">
                  <c:v>5.6679881070365736</c:v>
                </c:pt>
                <c:pt idx="817">
                  <c:v>5.6749256689790899</c:v>
                </c:pt>
                <c:pt idx="818">
                  <c:v>5.6818632309216124</c:v>
                </c:pt>
                <c:pt idx="819">
                  <c:v>5.6888007928641331</c:v>
                </c:pt>
                <c:pt idx="820">
                  <c:v>5.6957383548066467</c:v>
                </c:pt>
                <c:pt idx="821">
                  <c:v>5.7026759167491639</c:v>
                </c:pt>
                <c:pt idx="822">
                  <c:v>5.7096134786916837</c:v>
                </c:pt>
                <c:pt idx="823">
                  <c:v>5.7165510406341982</c:v>
                </c:pt>
                <c:pt idx="824">
                  <c:v>5.7234886025767127</c:v>
                </c:pt>
                <c:pt idx="825">
                  <c:v>5.7304261645192334</c:v>
                </c:pt>
                <c:pt idx="826">
                  <c:v>5.7373637264617514</c:v>
                </c:pt>
                <c:pt idx="827">
                  <c:v>5.7443012884042695</c:v>
                </c:pt>
                <c:pt idx="828">
                  <c:v>5.7512388503467813</c:v>
                </c:pt>
                <c:pt idx="829">
                  <c:v>5.7581764122893011</c:v>
                </c:pt>
                <c:pt idx="830">
                  <c:v>5.7651139742318165</c:v>
                </c:pt>
                <c:pt idx="831">
                  <c:v>5.7720515361743354</c:v>
                </c:pt>
                <c:pt idx="832">
                  <c:v>5.7789890981168526</c:v>
                </c:pt>
                <c:pt idx="833">
                  <c:v>5.7859266600593697</c:v>
                </c:pt>
                <c:pt idx="834">
                  <c:v>5.7928642220018869</c:v>
                </c:pt>
                <c:pt idx="835">
                  <c:v>5.7998017839444094</c:v>
                </c:pt>
                <c:pt idx="836">
                  <c:v>5.8067393458869212</c:v>
                </c:pt>
                <c:pt idx="837">
                  <c:v>5.8136769078294375</c:v>
                </c:pt>
                <c:pt idx="838">
                  <c:v>5.820614469771952</c:v>
                </c:pt>
                <c:pt idx="839">
                  <c:v>5.82755203171447</c:v>
                </c:pt>
                <c:pt idx="840">
                  <c:v>5.8344895936569872</c:v>
                </c:pt>
                <c:pt idx="841">
                  <c:v>5.8414271555995096</c:v>
                </c:pt>
                <c:pt idx="842">
                  <c:v>5.8483647175420268</c:v>
                </c:pt>
                <c:pt idx="843">
                  <c:v>5.8553022794845395</c:v>
                </c:pt>
                <c:pt idx="844">
                  <c:v>5.8622398414270558</c:v>
                </c:pt>
                <c:pt idx="845">
                  <c:v>5.8691774033695774</c:v>
                </c:pt>
                <c:pt idx="846">
                  <c:v>5.8761149653120901</c:v>
                </c:pt>
                <c:pt idx="847">
                  <c:v>5.8830525272546099</c:v>
                </c:pt>
                <c:pt idx="848">
                  <c:v>5.8899900891971297</c:v>
                </c:pt>
                <c:pt idx="849">
                  <c:v>5.8969276511396442</c:v>
                </c:pt>
                <c:pt idx="850">
                  <c:v>5.9038652130821641</c:v>
                </c:pt>
                <c:pt idx="851">
                  <c:v>5.9108027750246821</c:v>
                </c:pt>
                <c:pt idx="852">
                  <c:v>5.9177403369671957</c:v>
                </c:pt>
                <c:pt idx="853">
                  <c:v>5.9246778989097102</c:v>
                </c:pt>
                <c:pt idx="854">
                  <c:v>5.9316154608522327</c:v>
                </c:pt>
                <c:pt idx="855">
                  <c:v>5.9385530227947498</c:v>
                </c:pt>
                <c:pt idx="856">
                  <c:v>5.945490584737267</c:v>
                </c:pt>
                <c:pt idx="857">
                  <c:v>5.9524281466797815</c:v>
                </c:pt>
                <c:pt idx="858">
                  <c:v>5.9593657086223013</c:v>
                </c:pt>
                <c:pt idx="859">
                  <c:v>5.9663032705648185</c:v>
                </c:pt>
                <c:pt idx="860">
                  <c:v>5.9732408325073365</c:v>
                </c:pt>
                <c:pt idx="861">
                  <c:v>5.9801783944498528</c:v>
                </c:pt>
                <c:pt idx="862">
                  <c:v>5.9871159563923655</c:v>
                </c:pt>
                <c:pt idx="863">
                  <c:v>5.9940535183348844</c:v>
                </c:pt>
                <c:pt idx="864">
                  <c:v>6.0009910802774016</c:v>
                </c:pt>
                <c:pt idx="865">
                  <c:v>6.0079286422199161</c:v>
                </c:pt>
                <c:pt idx="866">
                  <c:v>6.0148662041624359</c:v>
                </c:pt>
                <c:pt idx="867">
                  <c:v>6.0218037661049504</c:v>
                </c:pt>
                <c:pt idx="868">
                  <c:v>6.0287413280474675</c:v>
                </c:pt>
                <c:pt idx="869">
                  <c:v>6.0356788899899874</c:v>
                </c:pt>
                <c:pt idx="870">
                  <c:v>6.0426164519325054</c:v>
                </c:pt>
                <c:pt idx="871">
                  <c:v>6.0495540138750217</c:v>
                </c:pt>
                <c:pt idx="872">
                  <c:v>6.0564915758175388</c:v>
                </c:pt>
                <c:pt idx="873">
                  <c:v>6.063429137760056</c:v>
                </c:pt>
                <c:pt idx="874">
                  <c:v>6.0703666997025776</c:v>
                </c:pt>
                <c:pt idx="875">
                  <c:v>6.0773042616450867</c:v>
                </c:pt>
                <c:pt idx="876">
                  <c:v>6.0842418235876083</c:v>
                </c:pt>
                <c:pt idx="877">
                  <c:v>6.0911793855301308</c:v>
                </c:pt>
                <c:pt idx="878">
                  <c:v>6.0981169474726391</c:v>
                </c:pt>
                <c:pt idx="879">
                  <c:v>6.1050545094151536</c:v>
                </c:pt>
                <c:pt idx="880">
                  <c:v>6.1119920713576761</c:v>
                </c:pt>
                <c:pt idx="881">
                  <c:v>6.1189296333001915</c:v>
                </c:pt>
                <c:pt idx="882">
                  <c:v>6.1258671952427104</c:v>
                </c:pt>
                <c:pt idx="883">
                  <c:v>6.1328047571852249</c:v>
                </c:pt>
                <c:pt idx="884">
                  <c:v>6.1397423191277474</c:v>
                </c:pt>
                <c:pt idx="885">
                  <c:v>6.1466798810702645</c:v>
                </c:pt>
                <c:pt idx="886">
                  <c:v>6.153617443012779</c:v>
                </c:pt>
                <c:pt idx="887">
                  <c:v>6.1605550049552908</c:v>
                </c:pt>
                <c:pt idx="888">
                  <c:v>6.1674925668978071</c:v>
                </c:pt>
                <c:pt idx="889">
                  <c:v>6.1744301288403305</c:v>
                </c:pt>
                <c:pt idx="890">
                  <c:v>6.1813676907828512</c:v>
                </c:pt>
                <c:pt idx="891">
                  <c:v>6.1883052527253648</c:v>
                </c:pt>
                <c:pt idx="892">
                  <c:v>6.195242814667882</c:v>
                </c:pt>
                <c:pt idx="893">
                  <c:v>6.2021803766103947</c:v>
                </c:pt>
                <c:pt idx="894">
                  <c:v>6.2091179385529145</c:v>
                </c:pt>
                <c:pt idx="895">
                  <c:v>6.2160555004954299</c:v>
                </c:pt>
                <c:pt idx="896">
                  <c:v>6.2229930624379479</c:v>
                </c:pt>
                <c:pt idx="897">
                  <c:v>6.2299306243804677</c:v>
                </c:pt>
                <c:pt idx="898">
                  <c:v>6.2368681863229893</c:v>
                </c:pt>
                <c:pt idx="899">
                  <c:v>6.2438057482654994</c:v>
                </c:pt>
                <c:pt idx="900">
                  <c:v>6.2507433102080192</c:v>
                </c:pt>
                <c:pt idx="901">
                  <c:v>6.2576808721505355</c:v>
                </c:pt>
                <c:pt idx="902">
                  <c:v>6.2646184340930535</c:v>
                </c:pt>
                <c:pt idx="903">
                  <c:v>6.2715559960355707</c:v>
                </c:pt>
                <c:pt idx="904">
                  <c:v>6.2784935579780878</c:v>
                </c:pt>
                <c:pt idx="905">
                  <c:v>6.2854311199206077</c:v>
                </c:pt>
                <c:pt idx="906">
                  <c:v>6.2923686818631284</c:v>
                </c:pt>
                <c:pt idx="907">
                  <c:v>6.2993062438056393</c:v>
                </c:pt>
                <c:pt idx="908">
                  <c:v>6.30624380574816</c:v>
                </c:pt>
                <c:pt idx="909">
                  <c:v>6.313181367690671</c:v>
                </c:pt>
                <c:pt idx="910">
                  <c:v>6.3201189296331881</c:v>
                </c:pt>
                <c:pt idx="911">
                  <c:v>6.3270564915757053</c:v>
                </c:pt>
                <c:pt idx="912">
                  <c:v>6.3339940535182251</c:v>
                </c:pt>
                <c:pt idx="913">
                  <c:v>6.3409316154607405</c:v>
                </c:pt>
                <c:pt idx="914">
                  <c:v>6.3478691774032585</c:v>
                </c:pt>
                <c:pt idx="915">
                  <c:v>6.3548067393457739</c:v>
                </c:pt>
                <c:pt idx="916">
                  <c:v>6.361744301288291</c:v>
                </c:pt>
                <c:pt idx="917">
                  <c:v>6.3686818632308082</c:v>
                </c:pt>
                <c:pt idx="918">
                  <c:v>6.3756194251733334</c:v>
                </c:pt>
                <c:pt idx="919">
                  <c:v>6.3825569871158416</c:v>
                </c:pt>
                <c:pt idx="920">
                  <c:v>6.3894945490583615</c:v>
                </c:pt>
                <c:pt idx="921">
                  <c:v>6.3964321110008804</c:v>
                </c:pt>
                <c:pt idx="922">
                  <c:v>6.4033696729434002</c:v>
                </c:pt>
                <c:pt idx="923">
                  <c:v>6.4103072348859111</c:v>
                </c:pt>
                <c:pt idx="924">
                  <c:v>6.417244796828431</c:v>
                </c:pt>
                <c:pt idx="925">
                  <c:v>6.4241823587709437</c:v>
                </c:pt>
                <c:pt idx="926">
                  <c:v>6.4311199207134679</c:v>
                </c:pt>
                <c:pt idx="927">
                  <c:v>6.4380574826559824</c:v>
                </c:pt>
                <c:pt idx="928">
                  <c:v>6.4449950445984969</c:v>
                </c:pt>
                <c:pt idx="929">
                  <c:v>6.4519326065410167</c:v>
                </c:pt>
                <c:pt idx="930">
                  <c:v>6.4588701684835339</c:v>
                </c:pt>
                <c:pt idx="931">
                  <c:v>6.4658077304260484</c:v>
                </c:pt>
                <c:pt idx="932">
                  <c:v>6.4727452923685709</c:v>
                </c:pt>
                <c:pt idx="933">
                  <c:v>6.479682854311088</c:v>
                </c:pt>
                <c:pt idx="934">
                  <c:v>6.4866204162536079</c:v>
                </c:pt>
                <c:pt idx="935">
                  <c:v>6.493557978196117</c:v>
                </c:pt>
                <c:pt idx="936">
                  <c:v>6.5004955401386368</c:v>
                </c:pt>
                <c:pt idx="937">
                  <c:v>6.5074331020811567</c:v>
                </c:pt>
                <c:pt idx="938">
                  <c:v>6.5143706640236712</c:v>
                </c:pt>
                <c:pt idx="939">
                  <c:v>6.5213082259661883</c:v>
                </c:pt>
                <c:pt idx="940">
                  <c:v>6.5282457879087064</c:v>
                </c:pt>
                <c:pt idx="941">
                  <c:v>6.5351833498512226</c:v>
                </c:pt>
                <c:pt idx="942">
                  <c:v>6.5421209117937398</c:v>
                </c:pt>
                <c:pt idx="943">
                  <c:v>6.5490584737362569</c:v>
                </c:pt>
                <c:pt idx="944">
                  <c:v>6.5559960356787741</c:v>
                </c:pt>
                <c:pt idx="945">
                  <c:v>6.5629335976212877</c:v>
                </c:pt>
                <c:pt idx="946">
                  <c:v>6.5698711595638084</c:v>
                </c:pt>
                <c:pt idx="947">
                  <c:v>6.5768087215063291</c:v>
                </c:pt>
                <c:pt idx="948">
                  <c:v>6.5837462834488463</c:v>
                </c:pt>
                <c:pt idx="949">
                  <c:v>6.5906838453913599</c:v>
                </c:pt>
                <c:pt idx="950">
                  <c:v>6.5976214073338797</c:v>
                </c:pt>
                <c:pt idx="951">
                  <c:v>6.604558969276388</c:v>
                </c:pt>
                <c:pt idx="952">
                  <c:v>6.6114965312189078</c:v>
                </c:pt>
                <c:pt idx="953">
                  <c:v>6.6184340931614285</c:v>
                </c:pt>
                <c:pt idx="954">
                  <c:v>6.6253716551039457</c:v>
                </c:pt>
                <c:pt idx="955">
                  <c:v>6.6323092170464601</c:v>
                </c:pt>
                <c:pt idx="956">
                  <c:v>6.63924677898898</c:v>
                </c:pt>
                <c:pt idx="957">
                  <c:v>6.6461843409314918</c:v>
                </c:pt>
                <c:pt idx="958">
                  <c:v>6.6531219028740143</c:v>
                </c:pt>
                <c:pt idx="959">
                  <c:v>6.6600594648165306</c:v>
                </c:pt>
                <c:pt idx="960">
                  <c:v>6.6669970267590459</c:v>
                </c:pt>
                <c:pt idx="961">
                  <c:v>6.6739345887015658</c:v>
                </c:pt>
                <c:pt idx="962">
                  <c:v>6.6808721506440829</c:v>
                </c:pt>
                <c:pt idx="963">
                  <c:v>6.6878097125866001</c:v>
                </c:pt>
                <c:pt idx="964">
                  <c:v>6.6947472745291146</c:v>
                </c:pt>
                <c:pt idx="965">
                  <c:v>6.7016848364716344</c:v>
                </c:pt>
                <c:pt idx="966">
                  <c:v>6.708622398414156</c:v>
                </c:pt>
                <c:pt idx="967">
                  <c:v>6.7155599603566687</c:v>
                </c:pt>
                <c:pt idx="968">
                  <c:v>6.7224975222991858</c:v>
                </c:pt>
                <c:pt idx="969">
                  <c:v>6.729435084241703</c:v>
                </c:pt>
                <c:pt idx="970">
                  <c:v>6.7363726461842228</c:v>
                </c:pt>
                <c:pt idx="971">
                  <c:v>6.7433102081267355</c:v>
                </c:pt>
                <c:pt idx="972">
                  <c:v>6.7502477700692554</c:v>
                </c:pt>
                <c:pt idx="973">
                  <c:v>6.757185332011769</c:v>
                </c:pt>
                <c:pt idx="974">
                  <c:v>6.7641228939542888</c:v>
                </c:pt>
                <c:pt idx="975">
                  <c:v>6.7710604558968113</c:v>
                </c:pt>
                <c:pt idx="976">
                  <c:v>6.7779980178393231</c:v>
                </c:pt>
                <c:pt idx="977">
                  <c:v>6.7849355797818367</c:v>
                </c:pt>
                <c:pt idx="978">
                  <c:v>6.7918731417243601</c:v>
                </c:pt>
                <c:pt idx="979">
                  <c:v>6.7988107036668763</c:v>
                </c:pt>
                <c:pt idx="980">
                  <c:v>6.8057482656093917</c:v>
                </c:pt>
                <c:pt idx="981">
                  <c:v>6.8126858275519036</c:v>
                </c:pt>
                <c:pt idx="982">
                  <c:v>6.8196233894944314</c:v>
                </c:pt>
                <c:pt idx="983">
                  <c:v>6.8265609514369388</c:v>
                </c:pt>
                <c:pt idx="984">
                  <c:v>6.8334985133794603</c:v>
                </c:pt>
                <c:pt idx="985">
                  <c:v>6.8404360753219775</c:v>
                </c:pt>
                <c:pt idx="986">
                  <c:v>6.8473736372644947</c:v>
                </c:pt>
                <c:pt idx="987">
                  <c:v>6.8543111992070092</c:v>
                </c:pt>
                <c:pt idx="988">
                  <c:v>6.8612487611495316</c:v>
                </c:pt>
                <c:pt idx="989">
                  <c:v>6.8681863230920435</c:v>
                </c:pt>
                <c:pt idx="990">
                  <c:v>6.8751238850345677</c:v>
                </c:pt>
                <c:pt idx="991">
                  <c:v>6.8820614469770796</c:v>
                </c:pt>
                <c:pt idx="992">
                  <c:v>6.8889990089195976</c:v>
                </c:pt>
                <c:pt idx="993">
                  <c:v>6.8959365708621103</c:v>
                </c:pt>
                <c:pt idx="994">
                  <c:v>6.9028741328046346</c:v>
                </c:pt>
                <c:pt idx="995">
                  <c:v>6.9098116947471517</c:v>
                </c:pt>
                <c:pt idx="996">
                  <c:v>6.9167492566896689</c:v>
                </c:pt>
                <c:pt idx="997">
                  <c:v>6.9236868186321825</c:v>
                </c:pt>
                <c:pt idx="998">
                  <c:v>6.9306243805747041</c:v>
                </c:pt>
                <c:pt idx="999">
                  <c:v>6.9375619425172177</c:v>
                </c:pt>
                <c:pt idx="1000">
                  <c:v>6.9444995044597375</c:v>
                </c:pt>
                <c:pt idx="1001">
                  <c:v>6.9514370664022493</c:v>
                </c:pt>
                <c:pt idx="1002">
                  <c:v>6.9583746283447692</c:v>
                </c:pt>
                <c:pt idx="1003">
                  <c:v>6.9653121902872863</c:v>
                </c:pt>
                <c:pt idx="1004">
                  <c:v>6.9722497522298088</c:v>
                </c:pt>
                <c:pt idx="1005">
                  <c:v>6.9791873141723242</c:v>
                </c:pt>
                <c:pt idx="1006">
                  <c:v>6.9861248761148378</c:v>
                </c:pt>
                <c:pt idx="1007">
                  <c:v>6.9930624380573576</c:v>
                </c:pt>
                <c:pt idx="1008">
                  <c:v>6.9999999999998748</c:v>
                </c:pt>
              </c:numCache>
            </c:numRef>
          </c:xVal>
          <c:yVal>
            <c:numRef>
              <c:f>'[Graphiques finales.xlsx]Max emis'!$E$2:$E$1010</c:f>
              <c:numCache>
                <c:formatCode>General</c:formatCode>
                <c:ptCount val="1009"/>
                <c:pt idx="0">
                  <c:v>9.0792300000000119E-7</c:v>
                </c:pt>
                <c:pt idx="1">
                  <c:v>9.1268000000000068E-7</c:v>
                </c:pt>
                <c:pt idx="2">
                  <c:v>9.1253400000000088E-7</c:v>
                </c:pt>
                <c:pt idx="3">
                  <c:v>9.1275800000000103E-7</c:v>
                </c:pt>
                <c:pt idx="4">
                  <c:v>9.1280300000000058E-7</c:v>
                </c:pt>
                <c:pt idx="5">
                  <c:v>9.1310500000000055E-7</c:v>
                </c:pt>
                <c:pt idx="6">
                  <c:v>9.1254200000000142E-7</c:v>
                </c:pt>
                <c:pt idx="7">
                  <c:v>8.9762800000000119E-7</c:v>
                </c:pt>
                <c:pt idx="8">
                  <c:v>8.8464400000000139E-7</c:v>
                </c:pt>
                <c:pt idx="9">
                  <c:v>8.7343700000000015E-7</c:v>
                </c:pt>
                <c:pt idx="10">
                  <c:v>8.6374700000000054E-7</c:v>
                </c:pt>
                <c:pt idx="11">
                  <c:v>8.5543600000000078E-7</c:v>
                </c:pt>
                <c:pt idx="12">
                  <c:v>8.4829100000000165E-7</c:v>
                </c:pt>
                <c:pt idx="13">
                  <c:v>8.4222000000000125E-7</c:v>
                </c:pt>
                <c:pt idx="14">
                  <c:v>8.3705600000000132E-7</c:v>
                </c:pt>
                <c:pt idx="15">
                  <c:v>8.3268500000000137E-7</c:v>
                </c:pt>
                <c:pt idx="16">
                  <c:v>8.2900600000000072E-7</c:v>
                </c:pt>
                <c:pt idx="17">
                  <c:v>8.2593500000000065E-7</c:v>
                </c:pt>
                <c:pt idx="18">
                  <c:v>8.2338100000000046E-7</c:v>
                </c:pt>
                <c:pt idx="19">
                  <c:v>8.2128700000000078E-7</c:v>
                </c:pt>
                <c:pt idx="20">
                  <c:v>8.1959100000000066E-7</c:v>
                </c:pt>
                <c:pt idx="21">
                  <c:v>8.1824000000000138E-7</c:v>
                </c:pt>
                <c:pt idx="22">
                  <c:v>8.1721300000000109E-7</c:v>
                </c:pt>
                <c:pt idx="23">
                  <c:v>8.1642200000000053E-7</c:v>
                </c:pt>
                <c:pt idx="24">
                  <c:v>8.1588000000000114E-7</c:v>
                </c:pt>
                <c:pt idx="25">
                  <c:v>8.1550800000000156E-7</c:v>
                </c:pt>
                <c:pt idx="26">
                  <c:v>8.1533500000000081E-7</c:v>
                </c:pt>
                <c:pt idx="27">
                  <c:v>8.1528700000000086E-7</c:v>
                </c:pt>
                <c:pt idx="28">
                  <c:v>8.1538800000000132E-7</c:v>
                </c:pt>
                <c:pt idx="29">
                  <c:v>8.1557900000000119E-7</c:v>
                </c:pt>
                <c:pt idx="30">
                  <c:v>8.1589500000000091E-7</c:v>
                </c:pt>
                <c:pt idx="31">
                  <c:v>8.1629200000000086E-7</c:v>
                </c:pt>
                <c:pt idx="32">
                  <c:v>8.1676100000000068E-7</c:v>
                </c:pt>
                <c:pt idx="33">
                  <c:v>8.1729400000000142E-7</c:v>
                </c:pt>
                <c:pt idx="34">
                  <c:v>8.1788500000000068E-7</c:v>
                </c:pt>
                <c:pt idx="35">
                  <c:v>8.1851900000000124E-7</c:v>
                </c:pt>
                <c:pt idx="36">
                  <c:v>8.1919700000000005E-7</c:v>
                </c:pt>
                <c:pt idx="37">
                  <c:v>8.1991200000000073E-7</c:v>
                </c:pt>
                <c:pt idx="38">
                  <c:v>8.206540000000012E-7</c:v>
                </c:pt>
                <c:pt idx="39">
                  <c:v>8.2145100000000054E-7</c:v>
                </c:pt>
                <c:pt idx="40">
                  <c:v>8.2224600000000089E-7</c:v>
                </c:pt>
                <c:pt idx="41">
                  <c:v>8.2308400000000073E-7</c:v>
                </c:pt>
                <c:pt idx="42">
                  <c:v>8.2391300000000064E-7</c:v>
                </c:pt>
                <c:pt idx="43">
                  <c:v>8.2479200000000002E-7</c:v>
                </c:pt>
                <c:pt idx="44">
                  <c:v>8.2578100000000074E-7</c:v>
                </c:pt>
                <c:pt idx="45">
                  <c:v>8.2682200000000026E-7</c:v>
                </c:pt>
                <c:pt idx="46">
                  <c:v>8.2795600000000117E-7</c:v>
                </c:pt>
                <c:pt idx="47">
                  <c:v>8.2915000000000057E-7</c:v>
                </c:pt>
                <c:pt idx="48">
                  <c:v>8.3039000000000112E-7</c:v>
                </c:pt>
                <c:pt idx="49">
                  <c:v>8.3173100000000055E-7</c:v>
                </c:pt>
                <c:pt idx="50">
                  <c:v>8.3319900000000063E-7</c:v>
                </c:pt>
                <c:pt idx="51">
                  <c:v>8.3479800000000083E-7</c:v>
                </c:pt>
                <c:pt idx="52">
                  <c:v>8.3654400000000191E-7</c:v>
                </c:pt>
                <c:pt idx="53">
                  <c:v>8.3841000000000101E-7</c:v>
                </c:pt>
                <c:pt idx="54">
                  <c:v>8.4038500000000142E-7</c:v>
                </c:pt>
                <c:pt idx="55">
                  <c:v>8.4267400000000129E-7</c:v>
                </c:pt>
                <c:pt idx="56">
                  <c:v>8.4295600000000124E-7</c:v>
                </c:pt>
                <c:pt idx="57">
                  <c:v>8.410760000000007E-7</c:v>
                </c:pt>
                <c:pt idx="58">
                  <c:v>8.3783300000000086E-7</c:v>
                </c:pt>
                <c:pt idx="59">
                  <c:v>8.3374800000000117E-7</c:v>
                </c:pt>
                <c:pt idx="60">
                  <c:v>8.2923900000000059E-7</c:v>
                </c:pt>
                <c:pt idx="61">
                  <c:v>8.2558500000000147E-7</c:v>
                </c:pt>
                <c:pt idx="62">
                  <c:v>8.2434600000000094E-7</c:v>
                </c:pt>
                <c:pt idx="63">
                  <c:v>8.2487300000000056E-7</c:v>
                </c:pt>
                <c:pt idx="64">
                  <c:v>8.2688900000000094E-7</c:v>
                </c:pt>
                <c:pt idx="65">
                  <c:v>8.3011100000000115E-7</c:v>
                </c:pt>
                <c:pt idx="66">
                  <c:v>8.3443300000000081E-7</c:v>
                </c:pt>
                <c:pt idx="67">
                  <c:v>8.3957300000000156E-7</c:v>
                </c:pt>
                <c:pt idx="68">
                  <c:v>8.452780000000016E-7</c:v>
                </c:pt>
                <c:pt idx="69">
                  <c:v>8.5147200000000094E-7</c:v>
                </c:pt>
                <c:pt idx="70">
                  <c:v>8.5804600000000125E-7</c:v>
                </c:pt>
                <c:pt idx="71">
                  <c:v>8.6493800000000059E-7</c:v>
                </c:pt>
                <c:pt idx="72">
                  <c:v>8.7213500000000042E-7</c:v>
                </c:pt>
                <c:pt idx="73">
                  <c:v>8.7939600000000052E-7</c:v>
                </c:pt>
                <c:pt idx="74">
                  <c:v>8.865000000000018E-7</c:v>
                </c:pt>
                <c:pt idx="75">
                  <c:v>8.9348300000000101E-7</c:v>
                </c:pt>
                <c:pt idx="76">
                  <c:v>9.0033300000000089E-7</c:v>
                </c:pt>
                <c:pt idx="77">
                  <c:v>9.0706400000000119E-7</c:v>
                </c:pt>
                <c:pt idx="78">
                  <c:v>9.1371600000000048E-7</c:v>
                </c:pt>
                <c:pt idx="79">
                  <c:v>9.1952000000000124E-7</c:v>
                </c:pt>
                <c:pt idx="80">
                  <c:v>9.2397900000000087E-7</c:v>
                </c:pt>
                <c:pt idx="81">
                  <c:v>9.2765300000000138E-7</c:v>
                </c:pt>
                <c:pt idx="82">
                  <c:v>9.3073400000000087E-7</c:v>
                </c:pt>
                <c:pt idx="83">
                  <c:v>9.3331200000000078E-7</c:v>
                </c:pt>
                <c:pt idx="84">
                  <c:v>9.3542500000000109E-7</c:v>
                </c:pt>
                <c:pt idx="85">
                  <c:v>9.3726600000000161E-7</c:v>
                </c:pt>
                <c:pt idx="86">
                  <c:v>9.3875900000000142E-7</c:v>
                </c:pt>
                <c:pt idx="87">
                  <c:v>9.3962500000000108E-7</c:v>
                </c:pt>
                <c:pt idx="88">
                  <c:v>9.3987400000000129E-7</c:v>
                </c:pt>
                <c:pt idx="89">
                  <c:v>9.3947700000000123E-7</c:v>
                </c:pt>
                <c:pt idx="90">
                  <c:v>9.3854600000000179E-7</c:v>
                </c:pt>
                <c:pt idx="91">
                  <c:v>9.3708900000000138E-7</c:v>
                </c:pt>
                <c:pt idx="92">
                  <c:v>9.3506500000000174E-7</c:v>
                </c:pt>
                <c:pt idx="93">
                  <c:v>9.3258500000000136E-7</c:v>
                </c:pt>
                <c:pt idx="94">
                  <c:v>9.2964000000000106E-7</c:v>
                </c:pt>
                <c:pt idx="95">
                  <c:v>9.2628100000000088E-7</c:v>
                </c:pt>
                <c:pt idx="96">
                  <c:v>9.2261500000000091E-7</c:v>
                </c:pt>
                <c:pt idx="97">
                  <c:v>9.1782000000000079E-7</c:v>
                </c:pt>
                <c:pt idx="98">
                  <c:v>9.1074300000000131E-7</c:v>
                </c:pt>
                <c:pt idx="99">
                  <c:v>9.0195900000000152E-7</c:v>
                </c:pt>
                <c:pt idx="100">
                  <c:v>8.9194100000000133E-7</c:v>
                </c:pt>
                <c:pt idx="101">
                  <c:v>8.8118700000000094E-7</c:v>
                </c:pt>
                <c:pt idx="102">
                  <c:v>8.6995300000000138E-7</c:v>
                </c:pt>
                <c:pt idx="103">
                  <c:v>8.5873500000000058E-7</c:v>
                </c:pt>
                <c:pt idx="104">
                  <c:v>8.4843300000000081E-7</c:v>
                </c:pt>
                <c:pt idx="105">
                  <c:v>8.3933300000000107E-7</c:v>
                </c:pt>
                <c:pt idx="106">
                  <c:v>8.3138100000000137E-7</c:v>
                </c:pt>
                <c:pt idx="107">
                  <c:v>8.2442800000000045E-7</c:v>
                </c:pt>
                <c:pt idx="108">
                  <c:v>8.1830800000000124E-7</c:v>
                </c:pt>
                <c:pt idx="109">
                  <c:v>8.1331100000000074E-7</c:v>
                </c:pt>
                <c:pt idx="110">
                  <c:v>8.0938400000000086E-7</c:v>
                </c:pt>
                <c:pt idx="111">
                  <c:v>8.0609200000000115E-7</c:v>
                </c:pt>
                <c:pt idx="112">
                  <c:v>8.0336200000000055E-7</c:v>
                </c:pt>
                <c:pt idx="113">
                  <c:v>8.0102400000000081E-7</c:v>
                </c:pt>
                <c:pt idx="114">
                  <c:v>7.9906000000000123E-7</c:v>
                </c:pt>
                <c:pt idx="115">
                  <c:v>7.9755200000000121E-7</c:v>
                </c:pt>
                <c:pt idx="116">
                  <c:v>7.9678800000000056E-7</c:v>
                </c:pt>
                <c:pt idx="117">
                  <c:v>7.9660500000000091E-7</c:v>
                </c:pt>
                <c:pt idx="118">
                  <c:v>7.9699600000000122E-7</c:v>
                </c:pt>
                <c:pt idx="119">
                  <c:v>7.9789600000000097E-7</c:v>
                </c:pt>
                <c:pt idx="120">
                  <c:v>7.9923700000000093E-7</c:v>
                </c:pt>
                <c:pt idx="121">
                  <c:v>8.0096800000000117E-7</c:v>
                </c:pt>
                <c:pt idx="122">
                  <c:v>8.0303800000000081E-7</c:v>
                </c:pt>
                <c:pt idx="123">
                  <c:v>8.0547800000000115E-7</c:v>
                </c:pt>
                <c:pt idx="124">
                  <c:v>8.0832600000000056E-7</c:v>
                </c:pt>
                <c:pt idx="125">
                  <c:v>8.1155200000000089E-7</c:v>
                </c:pt>
                <c:pt idx="126">
                  <c:v>8.1509300000000112E-7</c:v>
                </c:pt>
                <c:pt idx="127">
                  <c:v>8.1890100000000067E-7</c:v>
                </c:pt>
                <c:pt idx="128">
                  <c:v>8.2293100000000053E-7</c:v>
                </c:pt>
                <c:pt idx="129">
                  <c:v>8.2714400000000089E-7</c:v>
                </c:pt>
                <c:pt idx="130">
                  <c:v>8.3147700000000064E-7</c:v>
                </c:pt>
                <c:pt idx="131">
                  <c:v>8.3591000000000156E-7</c:v>
                </c:pt>
                <c:pt idx="132">
                  <c:v>8.404500000000011E-7</c:v>
                </c:pt>
                <c:pt idx="133">
                  <c:v>8.4507700000000123E-7</c:v>
                </c:pt>
                <c:pt idx="134">
                  <c:v>8.4977300000000116E-7</c:v>
                </c:pt>
                <c:pt idx="135">
                  <c:v>8.5452100000000072E-7</c:v>
                </c:pt>
                <c:pt idx="136">
                  <c:v>8.5930900000000128E-7</c:v>
                </c:pt>
                <c:pt idx="137">
                  <c:v>8.6407300000000086E-7</c:v>
                </c:pt>
                <c:pt idx="138">
                  <c:v>8.6886300000000126E-7</c:v>
                </c:pt>
                <c:pt idx="139">
                  <c:v>8.7367000000000065E-7</c:v>
                </c:pt>
                <c:pt idx="140">
                  <c:v>8.7848600000000071E-7</c:v>
                </c:pt>
                <c:pt idx="141">
                  <c:v>8.8330400000000125E-7</c:v>
                </c:pt>
                <c:pt idx="142">
                  <c:v>8.8812000000000089E-7</c:v>
                </c:pt>
                <c:pt idx="143">
                  <c:v>8.9290400000000134E-7</c:v>
                </c:pt>
                <c:pt idx="144">
                  <c:v>8.9765900000000173E-7</c:v>
                </c:pt>
                <c:pt idx="145">
                  <c:v>9.0240500000000081E-7</c:v>
                </c:pt>
                <c:pt idx="146">
                  <c:v>9.0714000000000107E-7</c:v>
                </c:pt>
                <c:pt idx="147">
                  <c:v>9.1186200000000055E-7</c:v>
                </c:pt>
                <c:pt idx="148">
                  <c:v>9.1657200000000107E-7</c:v>
                </c:pt>
                <c:pt idx="149">
                  <c:v>9.2126300000000117E-7</c:v>
                </c:pt>
                <c:pt idx="150">
                  <c:v>9.2592100000000068E-7</c:v>
                </c:pt>
                <c:pt idx="151">
                  <c:v>9.3050600000000157E-7</c:v>
                </c:pt>
                <c:pt idx="152">
                  <c:v>9.3494300000000154E-7</c:v>
                </c:pt>
                <c:pt idx="153">
                  <c:v>9.3929000000000189E-7</c:v>
                </c:pt>
                <c:pt idx="154">
                  <c:v>9.4353600000000115E-7</c:v>
                </c:pt>
                <c:pt idx="155">
                  <c:v>9.4770600000000106E-7</c:v>
                </c:pt>
                <c:pt idx="156">
                  <c:v>9.518320000000006E-7</c:v>
                </c:pt>
                <c:pt idx="157">
                  <c:v>9.5594400000000209E-7</c:v>
                </c:pt>
                <c:pt idx="158">
                  <c:v>9.6006700000000113E-7</c:v>
                </c:pt>
                <c:pt idx="159">
                  <c:v>9.6423600000000101E-7</c:v>
                </c:pt>
                <c:pt idx="160">
                  <c:v>9.6850600000000114E-7</c:v>
                </c:pt>
                <c:pt idx="161">
                  <c:v>9.7288100000000057E-7</c:v>
                </c:pt>
                <c:pt idx="162">
                  <c:v>9.7695500000000143E-7</c:v>
                </c:pt>
                <c:pt idx="163">
                  <c:v>9.8074400000000184E-7</c:v>
                </c:pt>
                <c:pt idx="164">
                  <c:v>9.8430600000000085E-7</c:v>
                </c:pt>
                <c:pt idx="165">
                  <c:v>9.8769400000000183E-7</c:v>
                </c:pt>
                <c:pt idx="166">
                  <c:v>9.9097400000000174E-7</c:v>
                </c:pt>
                <c:pt idx="167">
                  <c:v>9.9420600000000117E-7</c:v>
                </c:pt>
                <c:pt idx="168">
                  <c:v>9.9702200000000097E-7</c:v>
                </c:pt>
                <c:pt idx="169">
                  <c:v>9.9915200000000069E-7</c:v>
                </c:pt>
                <c:pt idx="170">
                  <c:v>1.0007200000000001E-6</c:v>
                </c:pt>
                <c:pt idx="171">
                  <c:v>1.0018500000000006E-6</c:v>
                </c:pt>
                <c:pt idx="172">
                  <c:v>1.0026200000000007E-6</c:v>
                </c:pt>
                <c:pt idx="173">
                  <c:v>1.0031200000000001E-6</c:v>
                </c:pt>
                <c:pt idx="174">
                  <c:v>1.0031800000000007E-6</c:v>
                </c:pt>
                <c:pt idx="175">
                  <c:v>1.0027600000000001E-6</c:v>
                </c:pt>
                <c:pt idx="176">
                  <c:v>1.0020100000000012E-6</c:v>
                </c:pt>
                <c:pt idx="177">
                  <c:v>1.0009600000000006E-6</c:v>
                </c:pt>
                <c:pt idx="178">
                  <c:v>9.9969100000000117E-7</c:v>
                </c:pt>
                <c:pt idx="179">
                  <c:v>9.9823400000000139E-7</c:v>
                </c:pt>
                <c:pt idx="180">
                  <c:v>9.9664300000000195E-7</c:v>
                </c:pt>
                <c:pt idx="181">
                  <c:v>9.9497200000000092E-7</c:v>
                </c:pt>
                <c:pt idx="182">
                  <c:v>9.9324600000000135E-7</c:v>
                </c:pt>
                <c:pt idx="183">
                  <c:v>9.9147100000000084E-7</c:v>
                </c:pt>
                <c:pt idx="184">
                  <c:v>9.8966500000000181E-7</c:v>
                </c:pt>
                <c:pt idx="185">
                  <c:v>9.8784600000000137E-7</c:v>
                </c:pt>
                <c:pt idx="186">
                  <c:v>9.8603000000000143E-7</c:v>
                </c:pt>
                <c:pt idx="187">
                  <c:v>9.8406200000000068E-7</c:v>
                </c:pt>
                <c:pt idx="188">
                  <c:v>9.8155100000000167E-7</c:v>
                </c:pt>
                <c:pt idx="189">
                  <c:v>9.7870600000000064E-7</c:v>
                </c:pt>
                <c:pt idx="190">
                  <c:v>9.7568700000000095E-7</c:v>
                </c:pt>
                <c:pt idx="191">
                  <c:v>9.7262000000000078E-7</c:v>
                </c:pt>
                <c:pt idx="192">
                  <c:v>9.6968000000000115E-7</c:v>
                </c:pt>
                <c:pt idx="193">
                  <c:v>9.6738400000000088E-7</c:v>
                </c:pt>
                <c:pt idx="194">
                  <c:v>9.6615000000000112E-7</c:v>
                </c:pt>
                <c:pt idx="195">
                  <c:v>9.6593700000000096E-7</c:v>
                </c:pt>
                <c:pt idx="196">
                  <c:v>9.6682000000000077E-7</c:v>
                </c:pt>
                <c:pt idx="197">
                  <c:v>9.6879300000000123E-7</c:v>
                </c:pt>
                <c:pt idx="198">
                  <c:v>9.7195200000000097E-7</c:v>
                </c:pt>
                <c:pt idx="199">
                  <c:v>9.7680000000000096E-7</c:v>
                </c:pt>
                <c:pt idx="200">
                  <c:v>9.8363000000000124E-7</c:v>
                </c:pt>
                <c:pt idx="201">
                  <c:v>9.9361500000000116E-7</c:v>
                </c:pt>
                <c:pt idx="202">
                  <c:v>1.0072700000000007E-6</c:v>
                </c:pt>
                <c:pt idx="203">
                  <c:v>1.0249400000000012E-6</c:v>
                </c:pt>
                <c:pt idx="204">
                  <c:v>1.0441300000000007E-6</c:v>
                </c:pt>
                <c:pt idx="205">
                  <c:v>1.0645900000000007E-6</c:v>
                </c:pt>
                <c:pt idx="206">
                  <c:v>1.0860100000000014E-6</c:v>
                </c:pt>
                <c:pt idx="207">
                  <c:v>1.1080800000000012E-6</c:v>
                </c:pt>
                <c:pt idx="208">
                  <c:v>1.1298500000000013E-6</c:v>
                </c:pt>
                <c:pt idx="209">
                  <c:v>1.1513200000000007E-6</c:v>
                </c:pt>
                <c:pt idx="210">
                  <c:v>1.1726900000000012E-6</c:v>
                </c:pt>
                <c:pt idx="211">
                  <c:v>1.1936300000000007E-6</c:v>
                </c:pt>
                <c:pt idx="212">
                  <c:v>1.2138800000000006E-6</c:v>
                </c:pt>
                <c:pt idx="213">
                  <c:v>1.2337500000000007E-6</c:v>
                </c:pt>
                <c:pt idx="214">
                  <c:v>1.2535100000000011E-6</c:v>
                </c:pt>
                <c:pt idx="215">
                  <c:v>1.2733300000000008E-6</c:v>
                </c:pt>
                <c:pt idx="216">
                  <c:v>1.2933900000000008E-6</c:v>
                </c:pt>
                <c:pt idx="217">
                  <c:v>1.3132000000000013E-6</c:v>
                </c:pt>
                <c:pt idx="218">
                  <c:v>1.3320200000000013E-6</c:v>
                </c:pt>
                <c:pt idx="219">
                  <c:v>1.3500800000000022E-6</c:v>
                </c:pt>
                <c:pt idx="220">
                  <c:v>1.3671300000000013E-6</c:v>
                </c:pt>
                <c:pt idx="221">
                  <c:v>1.3820200000000015E-6</c:v>
                </c:pt>
                <c:pt idx="222">
                  <c:v>1.3946300000000016E-6</c:v>
                </c:pt>
                <c:pt idx="223">
                  <c:v>1.4051000000000005E-6</c:v>
                </c:pt>
                <c:pt idx="224">
                  <c:v>1.4132300000000007E-6</c:v>
                </c:pt>
                <c:pt idx="225">
                  <c:v>1.4180400000000013E-6</c:v>
                </c:pt>
                <c:pt idx="226">
                  <c:v>1.4196900000000001E-6</c:v>
                </c:pt>
                <c:pt idx="227">
                  <c:v>1.4185300000000007E-6</c:v>
                </c:pt>
                <c:pt idx="228">
                  <c:v>1.4148800000000009E-6</c:v>
                </c:pt>
                <c:pt idx="229">
                  <c:v>1.408270000000001E-6</c:v>
                </c:pt>
                <c:pt idx="230">
                  <c:v>1.3983300000000019E-6</c:v>
                </c:pt>
                <c:pt idx="231">
                  <c:v>1.3864100000000019E-6</c:v>
                </c:pt>
                <c:pt idx="232">
                  <c:v>1.3731300000000013E-6</c:v>
                </c:pt>
                <c:pt idx="233">
                  <c:v>1.3588800000000012E-6</c:v>
                </c:pt>
                <c:pt idx="234">
                  <c:v>1.3440300000000016E-6</c:v>
                </c:pt>
                <c:pt idx="235">
                  <c:v>1.3285000000000013E-6</c:v>
                </c:pt>
                <c:pt idx="236">
                  <c:v>1.3121900000000013E-6</c:v>
                </c:pt>
                <c:pt idx="237">
                  <c:v>1.2952900000000007E-6</c:v>
                </c:pt>
                <c:pt idx="238">
                  <c:v>1.2779600000000007E-6</c:v>
                </c:pt>
                <c:pt idx="239">
                  <c:v>1.2603000000000013E-6</c:v>
                </c:pt>
                <c:pt idx="240">
                  <c:v>1.2423300000000008E-6</c:v>
                </c:pt>
                <c:pt idx="241">
                  <c:v>1.224280000000001E-6</c:v>
                </c:pt>
                <c:pt idx="242">
                  <c:v>1.2062500000000014E-6</c:v>
                </c:pt>
                <c:pt idx="243">
                  <c:v>1.1882700000000016E-6</c:v>
                </c:pt>
                <c:pt idx="244">
                  <c:v>1.1702700000000013E-6</c:v>
                </c:pt>
                <c:pt idx="245">
                  <c:v>1.152150000000002E-6</c:v>
                </c:pt>
                <c:pt idx="246">
                  <c:v>1.1338700000000007E-6</c:v>
                </c:pt>
                <c:pt idx="247">
                  <c:v>1.1165800000000014E-6</c:v>
                </c:pt>
                <c:pt idx="248">
                  <c:v>1.1014400000000013E-6</c:v>
                </c:pt>
                <c:pt idx="249">
                  <c:v>1.0875800000000009E-6</c:v>
                </c:pt>
                <c:pt idx="250">
                  <c:v>1.0747700000000007E-6</c:v>
                </c:pt>
                <c:pt idx="251">
                  <c:v>1.0629300000000006E-6</c:v>
                </c:pt>
                <c:pt idx="252">
                  <c:v>1.0519100000000005E-6</c:v>
                </c:pt>
                <c:pt idx="253">
                  <c:v>1.0416399999999999E-6</c:v>
                </c:pt>
                <c:pt idx="254">
                  <c:v>1.0318800000000007E-6</c:v>
                </c:pt>
                <c:pt idx="255">
                  <c:v>1.0229300000000006E-6</c:v>
                </c:pt>
                <c:pt idx="256">
                  <c:v>1.0148700000000007E-6</c:v>
                </c:pt>
                <c:pt idx="257">
                  <c:v>1.0076000000000001E-6</c:v>
                </c:pt>
                <c:pt idx="258">
                  <c:v>1.0010600000000006E-6</c:v>
                </c:pt>
                <c:pt idx="259">
                  <c:v>9.9520100000000153E-7</c:v>
                </c:pt>
                <c:pt idx="260">
                  <c:v>9.8991600000000112E-7</c:v>
                </c:pt>
                <c:pt idx="261">
                  <c:v>9.851460000000018E-7</c:v>
                </c:pt>
                <c:pt idx="262">
                  <c:v>9.8087900000000112E-7</c:v>
                </c:pt>
                <c:pt idx="263">
                  <c:v>9.7701700000000103E-7</c:v>
                </c:pt>
                <c:pt idx="264">
                  <c:v>9.7351300000000086E-7</c:v>
                </c:pt>
                <c:pt idx="265">
                  <c:v>9.7035000000000143E-7</c:v>
                </c:pt>
                <c:pt idx="266">
                  <c:v>9.6749000000000126E-7</c:v>
                </c:pt>
                <c:pt idx="267">
                  <c:v>9.6487800000000073E-7</c:v>
                </c:pt>
                <c:pt idx="268">
                  <c:v>9.6248600000000077E-7</c:v>
                </c:pt>
                <c:pt idx="269">
                  <c:v>9.6033200000000082E-7</c:v>
                </c:pt>
                <c:pt idx="270">
                  <c:v>9.5834900000000135E-7</c:v>
                </c:pt>
                <c:pt idx="271">
                  <c:v>9.5651500000000134E-7</c:v>
                </c:pt>
                <c:pt idx="272">
                  <c:v>9.5483700000000012E-7</c:v>
                </c:pt>
                <c:pt idx="273">
                  <c:v>9.5329700000000081E-7</c:v>
                </c:pt>
                <c:pt idx="274">
                  <c:v>9.5185900000000103E-7</c:v>
                </c:pt>
                <c:pt idx="275">
                  <c:v>9.5049600000000078E-7</c:v>
                </c:pt>
                <c:pt idx="276">
                  <c:v>9.4915400000000133E-7</c:v>
                </c:pt>
                <c:pt idx="277">
                  <c:v>9.4779000000000147E-7</c:v>
                </c:pt>
                <c:pt idx="278">
                  <c:v>9.4640500000000125E-7</c:v>
                </c:pt>
                <c:pt idx="279">
                  <c:v>9.4500800000000155E-7</c:v>
                </c:pt>
                <c:pt idx="280">
                  <c:v>9.4362800000000104E-7</c:v>
                </c:pt>
                <c:pt idx="281">
                  <c:v>9.4222900000000128E-7</c:v>
                </c:pt>
                <c:pt idx="282">
                  <c:v>9.4081300000000105E-7</c:v>
                </c:pt>
                <c:pt idx="283">
                  <c:v>9.3940100000000125E-7</c:v>
                </c:pt>
                <c:pt idx="284">
                  <c:v>9.3799000000000137E-7</c:v>
                </c:pt>
                <c:pt idx="285">
                  <c:v>9.3656600000000177E-7</c:v>
                </c:pt>
                <c:pt idx="286">
                  <c:v>9.3512900000000117E-7</c:v>
                </c:pt>
                <c:pt idx="287">
                  <c:v>9.3371600000000113E-7</c:v>
                </c:pt>
                <c:pt idx="288">
                  <c:v>9.3229300000000156E-7</c:v>
                </c:pt>
                <c:pt idx="289">
                  <c:v>9.3086000000000107E-7</c:v>
                </c:pt>
                <c:pt idx="290">
                  <c:v>9.2943600000000062E-7</c:v>
                </c:pt>
                <c:pt idx="291">
                  <c:v>9.2801800000000087E-7</c:v>
                </c:pt>
                <c:pt idx="292">
                  <c:v>9.265880000000012E-7</c:v>
                </c:pt>
                <c:pt idx="293">
                  <c:v>9.2514700000000081E-7</c:v>
                </c:pt>
                <c:pt idx="294">
                  <c:v>9.2373500000000006E-7</c:v>
                </c:pt>
                <c:pt idx="295">
                  <c:v>9.2235300000000109E-7</c:v>
                </c:pt>
                <c:pt idx="296">
                  <c:v>9.2116300000000085E-7</c:v>
                </c:pt>
                <c:pt idx="297">
                  <c:v>9.2013300000000058E-7</c:v>
                </c:pt>
                <c:pt idx="298">
                  <c:v>9.192640000000019E-7</c:v>
                </c:pt>
                <c:pt idx="299">
                  <c:v>9.1854300000000158E-7</c:v>
                </c:pt>
                <c:pt idx="300">
                  <c:v>9.1794300000000143E-7</c:v>
                </c:pt>
                <c:pt idx="301">
                  <c:v>9.1749000000000079E-7</c:v>
                </c:pt>
                <c:pt idx="302">
                  <c:v>9.1713700000000047E-7</c:v>
                </c:pt>
                <c:pt idx="303">
                  <c:v>9.1689200000000048E-7</c:v>
                </c:pt>
                <c:pt idx="304">
                  <c:v>9.1675400000000165E-7</c:v>
                </c:pt>
                <c:pt idx="305">
                  <c:v>9.1669500000000086E-7</c:v>
                </c:pt>
                <c:pt idx="306">
                  <c:v>9.1672600000000056E-7</c:v>
                </c:pt>
                <c:pt idx="307">
                  <c:v>9.1676200000000123E-7</c:v>
                </c:pt>
                <c:pt idx="308">
                  <c:v>9.1664700000000123E-7</c:v>
                </c:pt>
                <c:pt idx="309">
                  <c:v>9.1641700000000092E-7</c:v>
                </c:pt>
                <c:pt idx="310">
                  <c:v>9.1608600000000089E-7</c:v>
                </c:pt>
                <c:pt idx="311">
                  <c:v>9.1564500000000153E-7</c:v>
                </c:pt>
                <c:pt idx="312">
                  <c:v>9.1512600000000065E-7</c:v>
                </c:pt>
                <c:pt idx="313">
                  <c:v>9.1454100000000123E-7</c:v>
                </c:pt>
                <c:pt idx="314">
                  <c:v>9.1387500000000053E-7</c:v>
                </c:pt>
                <c:pt idx="315">
                  <c:v>9.1315800000000085E-7</c:v>
                </c:pt>
                <c:pt idx="316">
                  <c:v>9.1239900000000065E-7</c:v>
                </c:pt>
                <c:pt idx="317">
                  <c:v>9.1158300000000131E-7</c:v>
                </c:pt>
                <c:pt idx="318">
                  <c:v>9.1073900000000078E-7</c:v>
                </c:pt>
                <c:pt idx="319">
                  <c:v>9.0987200000000057E-7</c:v>
                </c:pt>
                <c:pt idx="320">
                  <c:v>9.0896500000000168E-7</c:v>
                </c:pt>
                <c:pt idx="321">
                  <c:v>9.0804500000000117E-7</c:v>
                </c:pt>
                <c:pt idx="322">
                  <c:v>9.0711600000000083E-7</c:v>
                </c:pt>
                <c:pt idx="323">
                  <c:v>9.0615700000000125E-7</c:v>
                </c:pt>
                <c:pt idx="324">
                  <c:v>9.0519600000000077E-7</c:v>
                </c:pt>
                <c:pt idx="325">
                  <c:v>9.0423500000000082E-7</c:v>
                </c:pt>
                <c:pt idx="326">
                  <c:v>9.0325500000000108E-7</c:v>
                </c:pt>
                <c:pt idx="327">
                  <c:v>9.0228000000000127E-7</c:v>
                </c:pt>
                <c:pt idx="328">
                  <c:v>9.0131200000000081E-7</c:v>
                </c:pt>
                <c:pt idx="329">
                  <c:v>9.0033000000000113E-7</c:v>
                </c:pt>
                <c:pt idx="330">
                  <c:v>8.9935900000000132E-7</c:v>
                </c:pt>
                <c:pt idx="331">
                  <c:v>8.9847400000000125E-7</c:v>
                </c:pt>
                <c:pt idx="332">
                  <c:v>8.9785800000000118E-7</c:v>
                </c:pt>
                <c:pt idx="333">
                  <c:v>8.9749300000000106E-7</c:v>
                </c:pt>
                <c:pt idx="334">
                  <c:v>8.9737600000000132E-7</c:v>
                </c:pt>
                <c:pt idx="335">
                  <c:v>8.9748800000000135E-7</c:v>
                </c:pt>
                <c:pt idx="336">
                  <c:v>8.9778600000000089E-7</c:v>
                </c:pt>
                <c:pt idx="337">
                  <c:v>8.9834200000000152E-7</c:v>
                </c:pt>
                <c:pt idx="338">
                  <c:v>8.9931000000000124E-7</c:v>
                </c:pt>
                <c:pt idx="339">
                  <c:v>9.0068900000000108E-7</c:v>
                </c:pt>
                <c:pt idx="340">
                  <c:v>9.0243000000000076E-7</c:v>
                </c:pt>
                <c:pt idx="341">
                  <c:v>9.0450500000000086E-7</c:v>
                </c:pt>
                <c:pt idx="342">
                  <c:v>9.0691200000000123E-7</c:v>
                </c:pt>
                <c:pt idx="343">
                  <c:v>9.1033400000000114E-7</c:v>
                </c:pt>
                <c:pt idx="344">
                  <c:v>9.153450000000014E-7</c:v>
                </c:pt>
                <c:pt idx="345">
                  <c:v>9.2144700000000054E-7</c:v>
                </c:pt>
                <c:pt idx="346">
                  <c:v>9.2859200000000083E-7</c:v>
                </c:pt>
                <c:pt idx="347">
                  <c:v>9.3673700000000088E-7</c:v>
                </c:pt>
                <c:pt idx="348">
                  <c:v>9.4581400000000125E-7</c:v>
                </c:pt>
                <c:pt idx="349">
                  <c:v>9.5476700000000073E-7</c:v>
                </c:pt>
                <c:pt idx="350">
                  <c:v>9.6361600000000105E-7</c:v>
                </c:pt>
                <c:pt idx="351">
                  <c:v>9.7235000000000116E-7</c:v>
                </c:pt>
                <c:pt idx="352">
                  <c:v>9.8110100000000068E-7</c:v>
                </c:pt>
                <c:pt idx="353">
                  <c:v>9.8991900000000163E-7</c:v>
                </c:pt>
                <c:pt idx="354">
                  <c:v>9.9887700000000093E-7</c:v>
                </c:pt>
                <c:pt idx="355">
                  <c:v>1.0078500000000007E-6</c:v>
                </c:pt>
                <c:pt idx="356">
                  <c:v>1.0166200000000007E-6</c:v>
                </c:pt>
                <c:pt idx="357">
                  <c:v>1.0251500000000009E-6</c:v>
                </c:pt>
                <c:pt idx="358">
                  <c:v>1.0334699999999999E-6</c:v>
                </c:pt>
                <c:pt idx="359">
                  <c:v>1.0415999999999999E-6</c:v>
                </c:pt>
                <c:pt idx="360">
                  <c:v>1.0495500000000012E-6</c:v>
                </c:pt>
                <c:pt idx="361">
                  <c:v>1.0570200000000001E-6</c:v>
                </c:pt>
                <c:pt idx="362">
                  <c:v>1.0636000000000007E-6</c:v>
                </c:pt>
                <c:pt idx="363">
                  <c:v>1.0693900000000007E-6</c:v>
                </c:pt>
                <c:pt idx="364">
                  <c:v>1.0744800000000014E-6</c:v>
                </c:pt>
                <c:pt idx="365">
                  <c:v>1.0789500000000013E-6</c:v>
                </c:pt>
                <c:pt idx="366">
                  <c:v>1.0828900000000006E-6</c:v>
                </c:pt>
                <c:pt idx="367">
                  <c:v>1.0864300000000007E-6</c:v>
                </c:pt>
                <c:pt idx="368">
                  <c:v>1.0889900000000006E-6</c:v>
                </c:pt>
                <c:pt idx="369">
                  <c:v>1.0909000000000013E-6</c:v>
                </c:pt>
                <c:pt idx="370">
                  <c:v>1.0924000000000005E-6</c:v>
                </c:pt>
                <c:pt idx="371">
                  <c:v>1.0935100000000007E-6</c:v>
                </c:pt>
                <c:pt idx="372">
                  <c:v>1.0943400000000014E-6</c:v>
                </c:pt>
                <c:pt idx="373">
                  <c:v>1.0950200000000007E-6</c:v>
                </c:pt>
                <c:pt idx="374">
                  <c:v>1.0949800000000012E-6</c:v>
                </c:pt>
                <c:pt idx="375">
                  <c:v>1.0941600000000013E-6</c:v>
                </c:pt>
                <c:pt idx="376">
                  <c:v>1.0926000000000006E-6</c:v>
                </c:pt>
                <c:pt idx="377">
                  <c:v>1.0904200000000007E-6</c:v>
                </c:pt>
                <c:pt idx="378">
                  <c:v>1.0877000000000006E-6</c:v>
                </c:pt>
                <c:pt idx="379">
                  <c:v>1.0843500000000013E-6</c:v>
                </c:pt>
                <c:pt idx="380">
                  <c:v>1.0802400000000014E-6</c:v>
                </c:pt>
                <c:pt idx="381">
                  <c:v>1.0754600000000007E-6</c:v>
                </c:pt>
                <c:pt idx="382">
                  <c:v>1.0700400000000014E-6</c:v>
                </c:pt>
                <c:pt idx="383">
                  <c:v>1.0641200000000007E-6</c:v>
                </c:pt>
                <c:pt idx="384">
                  <c:v>1.0577300000000007E-6</c:v>
                </c:pt>
                <c:pt idx="385">
                  <c:v>1.0507300000000008E-6</c:v>
                </c:pt>
                <c:pt idx="386">
                  <c:v>1.0430600000000006E-6</c:v>
                </c:pt>
                <c:pt idx="387">
                  <c:v>1.0353100000000006E-6</c:v>
                </c:pt>
                <c:pt idx="388">
                  <c:v>1.0274900000000001E-6</c:v>
                </c:pt>
                <c:pt idx="389">
                  <c:v>1.0196299999999999E-6</c:v>
                </c:pt>
                <c:pt idx="390">
                  <c:v>1.0117000000000006E-6</c:v>
                </c:pt>
                <c:pt idx="391">
                  <c:v>1.0041700000000007E-6</c:v>
                </c:pt>
                <c:pt idx="392">
                  <c:v>9.9717900000000128E-7</c:v>
                </c:pt>
                <c:pt idx="393">
                  <c:v>9.9099000000000112E-7</c:v>
                </c:pt>
                <c:pt idx="394">
                  <c:v>9.8560400000000174E-7</c:v>
                </c:pt>
                <c:pt idx="395">
                  <c:v>9.8091200000000118E-7</c:v>
                </c:pt>
                <c:pt idx="396">
                  <c:v>9.7682900000000071E-7</c:v>
                </c:pt>
                <c:pt idx="397">
                  <c:v>9.7357000000000117E-7</c:v>
                </c:pt>
                <c:pt idx="398">
                  <c:v>9.710440000000009E-7</c:v>
                </c:pt>
                <c:pt idx="399">
                  <c:v>9.6906400000000087E-7</c:v>
                </c:pt>
                <c:pt idx="400">
                  <c:v>9.6759800000000128E-7</c:v>
                </c:pt>
                <c:pt idx="401">
                  <c:v>9.6657300000000199E-7</c:v>
                </c:pt>
                <c:pt idx="402">
                  <c:v>9.6594200000000131E-7</c:v>
                </c:pt>
                <c:pt idx="403">
                  <c:v>9.6578400000000118E-7</c:v>
                </c:pt>
                <c:pt idx="404">
                  <c:v>9.6639400000000086E-7</c:v>
                </c:pt>
                <c:pt idx="405">
                  <c:v>9.6779100000000068E-7</c:v>
                </c:pt>
                <c:pt idx="406">
                  <c:v>9.6965900000000142E-7</c:v>
                </c:pt>
                <c:pt idx="407">
                  <c:v>9.7133800000000075E-7</c:v>
                </c:pt>
                <c:pt idx="408">
                  <c:v>9.7290700000000065E-7</c:v>
                </c:pt>
                <c:pt idx="409">
                  <c:v>9.7435400000000121E-7</c:v>
                </c:pt>
                <c:pt idx="410">
                  <c:v>9.7574100000000138E-7</c:v>
                </c:pt>
                <c:pt idx="411">
                  <c:v>9.7704600000000119E-7</c:v>
                </c:pt>
                <c:pt idx="412">
                  <c:v>9.7832100000000123E-7</c:v>
                </c:pt>
                <c:pt idx="413">
                  <c:v>9.7953700000000071E-7</c:v>
                </c:pt>
                <c:pt idx="414">
                  <c:v>9.8074400000000184E-7</c:v>
                </c:pt>
                <c:pt idx="415">
                  <c:v>9.8190900000000181E-7</c:v>
                </c:pt>
                <c:pt idx="416">
                  <c:v>9.8307900000000128E-7</c:v>
                </c:pt>
                <c:pt idx="417">
                  <c:v>9.8422300000000131E-7</c:v>
                </c:pt>
                <c:pt idx="418">
                  <c:v>9.8538500000000183E-7</c:v>
                </c:pt>
                <c:pt idx="419">
                  <c:v>9.8652400000000172E-7</c:v>
                </c:pt>
                <c:pt idx="420">
                  <c:v>9.8768300000000153E-7</c:v>
                </c:pt>
                <c:pt idx="421">
                  <c:v>9.8882400000000126E-7</c:v>
                </c:pt>
                <c:pt idx="422">
                  <c:v>9.8998600000000136E-7</c:v>
                </c:pt>
                <c:pt idx="423">
                  <c:v>9.910530000000018E-7</c:v>
                </c:pt>
                <c:pt idx="424">
                  <c:v>9.9184600000000124E-7</c:v>
                </c:pt>
                <c:pt idx="425">
                  <c:v>9.9238700000000114E-7</c:v>
                </c:pt>
                <c:pt idx="426">
                  <c:v>9.9273100000000069E-7</c:v>
                </c:pt>
                <c:pt idx="427">
                  <c:v>9.9291600000000113E-7</c:v>
                </c:pt>
                <c:pt idx="428">
                  <c:v>9.9297400000000146E-7</c:v>
                </c:pt>
                <c:pt idx="429">
                  <c:v>9.9293600000000126E-7</c:v>
                </c:pt>
                <c:pt idx="430">
                  <c:v>9.9282500000000095E-7</c:v>
                </c:pt>
                <c:pt idx="431">
                  <c:v>9.9266200000000069E-7</c:v>
                </c:pt>
                <c:pt idx="432">
                  <c:v>9.9246500000000118E-7</c:v>
                </c:pt>
                <c:pt idx="433">
                  <c:v>9.9225000000000181E-7</c:v>
                </c:pt>
                <c:pt idx="434">
                  <c:v>9.9203000000000124E-7</c:v>
                </c:pt>
                <c:pt idx="435">
                  <c:v>9.9181800000000068E-7</c:v>
                </c:pt>
                <c:pt idx="436">
                  <c:v>9.9162300000000123E-7</c:v>
                </c:pt>
                <c:pt idx="437">
                  <c:v>9.9145900000000136E-7</c:v>
                </c:pt>
                <c:pt idx="438">
                  <c:v>9.9133500000000069E-7</c:v>
                </c:pt>
                <c:pt idx="439">
                  <c:v>9.9123200000000124E-7</c:v>
                </c:pt>
                <c:pt idx="440">
                  <c:v>9.9108800000000128E-7</c:v>
                </c:pt>
                <c:pt idx="441">
                  <c:v>9.9091800000000146E-7</c:v>
                </c:pt>
                <c:pt idx="442">
                  <c:v>9.9074800000000164E-7</c:v>
                </c:pt>
                <c:pt idx="443">
                  <c:v>9.905510000000015E-7</c:v>
                </c:pt>
                <c:pt idx="444">
                  <c:v>9.9037000000000137E-7</c:v>
                </c:pt>
                <c:pt idx="445">
                  <c:v>9.9017900000000118E-7</c:v>
                </c:pt>
                <c:pt idx="446">
                  <c:v>9.9002100000000127E-7</c:v>
                </c:pt>
                <c:pt idx="447">
                  <c:v>9.8988500000000069E-7</c:v>
                </c:pt>
                <c:pt idx="448">
                  <c:v>9.8977800000000133E-7</c:v>
                </c:pt>
                <c:pt idx="449">
                  <c:v>9.8970500000000144E-7</c:v>
                </c:pt>
                <c:pt idx="450">
                  <c:v>9.8967000000000153E-7</c:v>
                </c:pt>
                <c:pt idx="451">
                  <c:v>9.8967600000000127E-7</c:v>
                </c:pt>
                <c:pt idx="452">
                  <c:v>9.8972700000000077E-7</c:v>
                </c:pt>
                <c:pt idx="453">
                  <c:v>9.8984700000000091E-7</c:v>
                </c:pt>
                <c:pt idx="454">
                  <c:v>9.8999400000000179E-7</c:v>
                </c:pt>
                <c:pt idx="455">
                  <c:v>9.9021600000000135E-7</c:v>
                </c:pt>
                <c:pt idx="456">
                  <c:v>9.9046900000000135E-7</c:v>
                </c:pt>
                <c:pt idx="457">
                  <c:v>9.9080200000000101E-7</c:v>
                </c:pt>
                <c:pt idx="458">
                  <c:v>9.9119000000000092E-7</c:v>
                </c:pt>
                <c:pt idx="459">
                  <c:v>9.9163900000000125E-7</c:v>
                </c:pt>
                <c:pt idx="460">
                  <c:v>9.9214900000000135E-7</c:v>
                </c:pt>
                <c:pt idx="461">
                  <c:v>9.9272100000000104E-7</c:v>
                </c:pt>
                <c:pt idx="462">
                  <c:v>9.9337600000000113E-7</c:v>
                </c:pt>
                <c:pt idx="463">
                  <c:v>9.9407100000000083E-7</c:v>
                </c:pt>
                <c:pt idx="464">
                  <c:v>9.9484700000000065E-7</c:v>
                </c:pt>
                <c:pt idx="465">
                  <c:v>9.9566500000000184E-7</c:v>
                </c:pt>
                <c:pt idx="466">
                  <c:v>9.9656600000000151E-7</c:v>
                </c:pt>
                <c:pt idx="467">
                  <c:v>9.9752900000000184E-7</c:v>
                </c:pt>
                <c:pt idx="468">
                  <c:v>9.98563000000002E-7</c:v>
                </c:pt>
                <c:pt idx="469">
                  <c:v>9.9967000000000165E-7</c:v>
                </c:pt>
                <c:pt idx="470">
                  <c:v>1.0008500000000005E-6</c:v>
                </c:pt>
                <c:pt idx="471">
                  <c:v>1.0021100000000012E-6</c:v>
                </c:pt>
                <c:pt idx="472">
                  <c:v>1.0034300000000006E-6</c:v>
                </c:pt>
                <c:pt idx="473">
                  <c:v>1.0048300000000007E-6</c:v>
                </c:pt>
                <c:pt idx="474">
                  <c:v>1.0062800000000011E-6</c:v>
                </c:pt>
                <c:pt idx="475">
                  <c:v>1.0074399999999999E-6</c:v>
                </c:pt>
                <c:pt idx="476">
                  <c:v>1.0075300000000001E-6</c:v>
                </c:pt>
                <c:pt idx="477">
                  <c:v>1.0072800000000012E-6</c:v>
                </c:pt>
                <c:pt idx="478">
                  <c:v>1.0071200000000006E-6</c:v>
                </c:pt>
                <c:pt idx="479">
                  <c:v>1.0074399999999999E-6</c:v>
                </c:pt>
                <c:pt idx="480">
                  <c:v>1.0085100000000013E-6</c:v>
                </c:pt>
                <c:pt idx="481">
                  <c:v>1.0111600000000001E-6</c:v>
                </c:pt>
                <c:pt idx="482">
                  <c:v>1.0153000000000007E-6</c:v>
                </c:pt>
                <c:pt idx="483">
                  <c:v>1.0183300000000007E-6</c:v>
                </c:pt>
                <c:pt idx="484">
                  <c:v>1.0206000000000007E-6</c:v>
                </c:pt>
                <c:pt idx="485">
                  <c:v>1.0224900000000007E-6</c:v>
                </c:pt>
                <c:pt idx="486">
                  <c:v>1.0240100000000006E-6</c:v>
                </c:pt>
                <c:pt idx="487">
                  <c:v>1.0264600000000006E-6</c:v>
                </c:pt>
                <c:pt idx="488">
                  <c:v>1.0312400000000007E-6</c:v>
                </c:pt>
                <c:pt idx="489">
                  <c:v>1.0383600000000007E-6</c:v>
                </c:pt>
                <c:pt idx="490">
                  <c:v>1.047440000000001E-6</c:v>
                </c:pt>
                <c:pt idx="491">
                  <c:v>1.0583900000000007E-6</c:v>
                </c:pt>
                <c:pt idx="492">
                  <c:v>1.0710600000000008E-6</c:v>
                </c:pt>
                <c:pt idx="493">
                  <c:v>1.0859300000000007E-6</c:v>
                </c:pt>
                <c:pt idx="494">
                  <c:v>1.1033200000000006E-6</c:v>
                </c:pt>
                <c:pt idx="495">
                  <c:v>1.1232100000000012E-6</c:v>
                </c:pt>
                <c:pt idx="496">
                  <c:v>1.1458600000000007E-6</c:v>
                </c:pt>
                <c:pt idx="497">
                  <c:v>1.1707900000000013E-6</c:v>
                </c:pt>
                <c:pt idx="498">
                  <c:v>1.1977900000000012E-6</c:v>
                </c:pt>
                <c:pt idx="499">
                  <c:v>1.2264500000000008E-6</c:v>
                </c:pt>
                <c:pt idx="500">
                  <c:v>1.2563100000000013E-6</c:v>
                </c:pt>
                <c:pt idx="501">
                  <c:v>1.2877000000000008E-6</c:v>
                </c:pt>
                <c:pt idx="502">
                  <c:v>1.3210500000000013E-6</c:v>
                </c:pt>
                <c:pt idx="503">
                  <c:v>1.3545600000000014E-6</c:v>
                </c:pt>
                <c:pt idx="504">
                  <c:v>1.3870900000000012E-6</c:v>
                </c:pt>
                <c:pt idx="505">
                  <c:v>1.4178300000000006E-6</c:v>
                </c:pt>
                <c:pt idx="506">
                  <c:v>1.4451800000000013E-6</c:v>
                </c:pt>
                <c:pt idx="507">
                  <c:v>1.4664300000000013E-6</c:v>
                </c:pt>
                <c:pt idx="508">
                  <c:v>1.4823800000000013E-6</c:v>
                </c:pt>
                <c:pt idx="509">
                  <c:v>1.4939400000000007E-6</c:v>
                </c:pt>
                <c:pt idx="510">
                  <c:v>1.5019800000000011E-6</c:v>
                </c:pt>
                <c:pt idx="511">
                  <c:v>1.5072400000000013E-6</c:v>
                </c:pt>
                <c:pt idx="512">
                  <c:v>1.5126300000000005E-6</c:v>
                </c:pt>
                <c:pt idx="513">
                  <c:v>1.5202200000000013E-6</c:v>
                </c:pt>
                <c:pt idx="514">
                  <c:v>1.5301500000000022E-6</c:v>
                </c:pt>
                <c:pt idx="515">
                  <c:v>1.5382700000000019E-6</c:v>
                </c:pt>
                <c:pt idx="516">
                  <c:v>1.5448200000000012E-6</c:v>
                </c:pt>
                <c:pt idx="517">
                  <c:v>1.5474400000000013E-6</c:v>
                </c:pt>
                <c:pt idx="518">
                  <c:v>1.5433100000000014E-6</c:v>
                </c:pt>
                <c:pt idx="519">
                  <c:v>1.5337500000000012E-6</c:v>
                </c:pt>
                <c:pt idx="520">
                  <c:v>1.5200800000000016E-6</c:v>
                </c:pt>
                <c:pt idx="521">
                  <c:v>1.5025400000000013E-6</c:v>
                </c:pt>
                <c:pt idx="522">
                  <c:v>1.4831000000000013E-6</c:v>
                </c:pt>
                <c:pt idx="523">
                  <c:v>1.4632100000000007E-6</c:v>
                </c:pt>
                <c:pt idx="524">
                  <c:v>1.4435700000000007E-6</c:v>
                </c:pt>
                <c:pt idx="525">
                  <c:v>1.4250300000000007E-6</c:v>
                </c:pt>
                <c:pt idx="526">
                  <c:v>1.4081200000000007E-6</c:v>
                </c:pt>
                <c:pt idx="527">
                  <c:v>1.3927300000000013E-6</c:v>
                </c:pt>
                <c:pt idx="528">
                  <c:v>1.3792000000000013E-6</c:v>
                </c:pt>
                <c:pt idx="529">
                  <c:v>1.3669400000000013E-6</c:v>
                </c:pt>
                <c:pt idx="530">
                  <c:v>1.3491700000000012E-6</c:v>
                </c:pt>
                <c:pt idx="531">
                  <c:v>1.3278800000000005E-6</c:v>
                </c:pt>
                <c:pt idx="532">
                  <c:v>1.3046500000000013E-6</c:v>
                </c:pt>
                <c:pt idx="533">
                  <c:v>1.2812900000000007E-6</c:v>
                </c:pt>
                <c:pt idx="534">
                  <c:v>1.2604000000000013E-6</c:v>
                </c:pt>
                <c:pt idx="535">
                  <c:v>1.2361900000000007E-6</c:v>
                </c:pt>
                <c:pt idx="536">
                  <c:v>1.2116100000000007E-6</c:v>
                </c:pt>
                <c:pt idx="537">
                  <c:v>1.1890400000000013E-6</c:v>
                </c:pt>
                <c:pt idx="538">
                  <c:v>1.1699200000000001E-6</c:v>
                </c:pt>
                <c:pt idx="539">
                  <c:v>1.1541000000000014E-6</c:v>
                </c:pt>
                <c:pt idx="540">
                  <c:v>1.1379900000000007E-6</c:v>
                </c:pt>
                <c:pt idx="541">
                  <c:v>1.1205500000000017E-6</c:v>
                </c:pt>
                <c:pt idx="542">
                  <c:v>1.1027400000000014E-6</c:v>
                </c:pt>
                <c:pt idx="543">
                  <c:v>1.0849200000000007E-6</c:v>
                </c:pt>
                <c:pt idx="544">
                  <c:v>1.0676200000000001E-6</c:v>
                </c:pt>
                <c:pt idx="545">
                  <c:v>1.0511400000000007E-6</c:v>
                </c:pt>
                <c:pt idx="546">
                  <c:v>1.0358100000000006E-6</c:v>
                </c:pt>
                <c:pt idx="547">
                  <c:v>1.0219800000000006E-6</c:v>
                </c:pt>
                <c:pt idx="548">
                  <c:v>1.0094700000000007E-6</c:v>
                </c:pt>
                <c:pt idx="549">
                  <c:v>9.9820200000000136E-7</c:v>
                </c:pt>
                <c:pt idx="550">
                  <c:v>9.8804500000000178E-7</c:v>
                </c:pt>
                <c:pt idx="551">
                  <c:v>9.7888000000000078E-7</c:v>
                </c:pt>
                <c:pt idx="552">
                  <c:v>9.7059600000000124E-7</c:v>
                </c:pt>
                <c:pt idx="553">
                  <c:v>9.6310100000000102E-7</c:v>
                </c:pt>
                <c:pt idx="554">
                  <c:v>9.5630700000000068E-7</c:v>
                </c:pt>
                <c:pt idx="555">
                  <c:v>9.5013800000000085E-7</c:v>
                </c:pt>
                <c:pt idx="556">
                  <c:v>9.4452500000000124E-7</c:v>
                </c:pt>
                <c:pt idx="557">
                  <c:v>9.3940800000000134E-7</c:v>
                </c:pt>
                <c:pt idx="558">
                  <c:v>9.3473100000000056E-7</c:v>
                </c:pt>
                <c:pt idx="559">
                  <c:v>9.3044800000000156E-7</c:v>
                </c:pt>
                <c:pt idx="560">
                  <c:v>9.2651300000000157E-7</c:v>
                </c:pt>
                <c:pt idx="561">
                  <c:v>9.2283500000000041E-7</c:v>
                </c:pt>
                <c:pt idx="562">
                  <c:v>9.1949200000000046E-7</c:v>
                </c:pt>
                <c:pt idx="563">
                  <c:v>9.1634000000000155E-7</c:v>
                </c:pt>
                <c:pt idx="564">
                  <c:v>9.1346400000000083E-7</c:v>
                </c:pt>
                <c:pt idx="565">
                  <c:v>9.1072600000000095E-7</c:v>
                </c:pt>
                <c:pt idx="566">
                  <c:v>9.0821700000000126E-7</c:v>
                </c:pt>
                <c:pt idx="567">
                  <c:v>9.0580600000000067E-7</c:v>
                </c:pt>
                <c:pt idx="568">
                  <c:v>9.0358700000000082E-7</c:v>
                </c:pt>
                <c:pt idx="569">
                  <c:v>9.0143000000000057E-7</c:v>
                </c:pt>
                <c:pt idx="570">
                  <c:v>8.9943700000000072E-7</c:v>
                </c:pt>
                <c:pt idx="571">
                  <c:v>8.974790000000011E-7</c:v>
                </c:pt>
                <c:pt idx="572">
                  <c:v>8.956600000000016E-7</c:v>
                </c:pt>
                <c:pt idx="573">
                  <c:v>8.9385500000000101E-7</c:v>
                </c:pt>
                <c:pt idx="574">
                  <c:v>8.9211700000000068E-7</c:v>
                </c:pt>
                <c:pt idx="575">
                  <c:v>8.9043500000000116E-7</c:v>
                </c:pt>
                <c:pt idx="576">
                  <c:v>8.8880400000000124E-7</c:v>
                </c:pt>
                <c:pt idx="577">
                  <c:v>8.8721200000000134E-7</c:v>
                </c:pt>
                <c:pt idx="578">
                  <c:v>8.8565500000000177E-7</c:v>
                </c:pt>
                <c:pt idx="579">
                  <c:v>8.8412300000000067E-7</c:v>
                </c:pt>
                <c:pt idx="580">
                  <c:v>8.8262100000000103E-7</c:v>
                </c:pt>
                <c:pt idx="581">
                  <c:v>8.811470000000009E-7</c:v>
                </c:pt>
                <c:pt idx="582">
                  <c:v>8.7970500000000058E-7</c:v>
                </c:pt>
                <c:pt idx="583">
                  <c:v>8.7844500000000085E-7</c:v>
                </c:pt>
                <c:pt idx="584">
                  <c:v>8.7799900000000124E-7</c:v>
                </c:pt>
                <c:pt idx="585">
                  <c:v>8.7862300000000089E-7</c:v>
                </c:pt>
                <c:pt idx="586">
                  <c:v>8.8059200000000114E-7</c:v>
                </c:pt>
                <c:pt idx="587">
                  <c:v>8.8422800000000124E-7</c:v>
                </c:pt>
                <c:pt idx="588">
                  <c:v>8.8984000000000114E-7</c:v>
                </c:pt>
                <c:pt idx="589">
                  <c:v>8.9785300000000136E-7</c:v>
                </c:pt>
                <c:pt idx="590">
                  <c:v>9.0874000000000108E-7</c:v>
                </c:pt>
                <c:pt idx="591">
                  <c:v>9.1801700000000072E-7</c:v>
                </c:pt>
                <c:pt idx="592">
                  <c:v>9.2333000000000053E-7</c:v>
                </c:pt>
                <c:pt idx="593">
                  <c:v>9.2647800000000124E-7</c:v>
                </c:pt>
                <c:pt idx="594">
                  <c:v>9.2883900000000066E-7</c:v>
                </c:pt>
                <c:pt idx="595">
                  <c:v>9.3198600000000124E-7</c:v>
                </c:pt>
                <c:pt idx="596">
                  <c:v>9.3795800000000187E-7</c:v>
                </c:pt>
                <c:pt idx="597">
                  <c:v>9.4531900000000156E-7</c:v>
                </c:pt>
                <c:pt idx="598">
                  <c:v>9.4900700000000087E-7</c:v>
                </c:pt>
                <c:pt idx="599">
                  <c:v>9.5116800000000112E-7</c:v>
                </c:pt>
                <c:pt idx="600">
                  <c:v>9.5323400000000087E-7</c:v>
                </c:pt>
                <c:pt idx="601">
                  <c:v>9.5621400000000129E-7</c:v>
                </c:pt>
                <c:pt idx="602">
                  <c:v>9.6115000000000117E-7</c:v>
                </c:pt>
                <c:pt idx="603">
                  <c:v>9.6613200000000062E-7</c:v>
                </c:pt>
                <c:pt idx="604">
                  <c:v>9.667130000000012E-7</c:v>
                </c:pt>
                <c:pt idx="605">
                  <c:v>9.6424200000000118E-7</c:v>
                </c:pt>
                <c:pt idx="606">
                  <c:v>9.5944100000000121E-7</c:v>
                </c:pt>
                <c:pt idx="607">
                  <c:v>9.5269400000000089E-7</c:v>
                </c:pt>
                <c:pt idx="608">
                  <c:v>9.4445600000000114E-7</c:v>
                </c:pt>
                <c:pt idx="609">
                  <c:v>9.3541100000000165E-7</c:v>
                </c:pt>
                <c:pt idx="610">
                  <c:v>9.2620000000000108E-7</c:v>
                </c:pt>
                <c:pt idx="611">
                  <c:v>9.1761300000000132E-7</c:v>
                </c:pt>
                <c:pt idx="612">
                  <c:v>9.1038600000000067E-7</c:v>
                </c:pt>
                <c:pt idx="613">
                  <c:v>9.0524900000000181E-7</c:v>
                </c:pt>
                <c:pt idx="614">
                  <c:v>9.0156800000000153E-7</c:v>
                </c:pt>
                <c:pt idx="615">
                  <c:v>8.9937700000000087E-7</c:v>
                </c:pt>
                <c:pt idx="616">
                  <c:v>8.9902600000000081E-7</c:v>
                </c:pt>
                <c:pt idx="617">
                  <c:v>9.0094400000000177E-7</c:v>
                </c:pt>
                <c:pt idx="618">
                  <c:v>9.0533800000000109E-7</c:v>
                </c:pt>
                <c:pt idx="619">
                  <c:v>9.0963900000000123E-7</c:v>
                </c:pt>
                <c:pt idx="620">
                  <c:v>9.1359500000000084E-7</c:v>
                </c:pt>
                <c:pt idx="621">
                  <c:v>9.1723900000000106E-7</c:v>
                </c:pt>
                <c:pt idx="622">
                  <c:v>9.2061900000000087E-7</c:v>
                </c:pt>
                <c:pt idx="623">
                  <c:v>9.2377800000000082E-7</c:v>
                </c:pt>
                <c:pt idx="624">
                  <c:v>9.2675500000000147E-7</c:v>
                </c:pt>
                <c:pt idx="625">
                  <c:v>9.3000300000000155E-7</c:v>
                </c:pt>
                <c:pt idx="626">
                  <c:v>9.3400100000000085E-7</c:v>
                </c:pt>
                <c:pt idx="627">
                  <c:v>9.3869000000000132E-7</c:v>
                </c:pt>
                <c:pt idx="628">
                  <c:v>9.4403600000000055E-7</c:v>
                </c:pt>
                <c:pt idx="629">
                  <c:v>9.4996100000000169E-7</c:v>
                </c:pt>
                <c:pt idx="630">
                  <c:v>9.5642200000000067E-7</c:v>
                </c:pt>
                <c:pt idx="631">
                  <c:v>9.6432100000000103E-7</c:v>
                </c:pt>
                <c:pt idx="632">
                  <c:v>9.749300000000008E-7</c:v>
                </c:pt>
                <c:pt idx="633">
                  <c:v>9.8829700000000111E-7</c:v>
                </c:pt>
                <c:pt idx="634">
                  <c:v>1.0036900000000006E-6</c:v>
                </c:pt>
                <c:pt idx="635">
                  <c:v>1.0206700000000007E-6</c:v>
                </c:pt>
                <c:pt idx="636">
                  <c:v>1.0390900000000007E-6</c:v>
                </c:pt>
                <c:pt idx="637">
                  <c:v>1.0591700000000012E-6</c:v>
                </c:pt>
                <c:pt idx="638">
                  <c:v>1.0810800000000013E-6</c:v>
                </c:pt>
                <c:pt idx="639">
                  <c:v>1.1044700000000013E-6</c:v>
                </c:pt>
                <c:pt idx="640">
                  <c:v>1.1291400000000012E-6</c:v>
                </c:pt>
                <c:pt idx="641">
                  <c:v>1.1549100000000013E-6</c:v>
                </c:pt>
                <c:pt idx="642">
                  <c:v>1.1816000000000013E-6</c:v>
                </c:pt>
                <c:pt idx="643">
                  <c:v>1.2085500000000013E-6</c:v>
                </c:pt>
                <c:pt idx="644">
                  <c:v>1.2350100000000007E-6</c:v>
                </c:pt>
                <c:pt idx="645">
                  <c:v>1.2609500000000012E-6</c:v>
                </c:pt>
                <c:pt idx="646">
                  <c:v>1.2863100000000016E-6</c:v>
                </c:pt>
                <c:pt idx="647">
                  <c:v>1.3110400000000013E-6</c:v>
                </c:pt>
                <c:pt idx="648">
                  <c:v>1.3350900000000007E-6</c:v>
                </c:pt>
                <c:pt idx="649">
                  <c:v>1.3577100000000013E-6</c:v>
                </c:pt>
                <c:pt idx="650">
                  <c:v>1.3780000000000019E-6</c:v>
                </c:pt>
                <c:pt idx="651">
                  <c:v>1.3961500000000023E-6</c:v>
                </c:pt>
                <c:pt idx="652">
                  <c:v>1.4123600000000012E-6</c:v>
                </c:pt>
                <c:pt idx="653">
                  <c:v>1.4268100000000005E-6</c:v>
                </c:pt>
                <c:pt idx="654">
                  <c:v>1.4397500000000007E-6</c:v>
                </c:pt>
                <c:pt idx="655">
                  <c:v>1.4505600000000007E-6</c:v>
                </c:pt>
                <c:pt idx="656">
                  <c:v>1.4598400000000007E-6</c:v>
                </c:pt>
                <c:pt idx="657">
                  <c:v>1.4690400000000009E-6</c:v>
                </c:pt>
                <c:pt idx="658">
                  <c:v>1.4761200000000009E-6</c:v>
                </c:pt>
                <c:pt idx="659">
                  <c:v>1.4803000000000013E-6</c:v>
                </c:pt>
                <c:pt idx="660">
                  <c:v>1.4819600000000001E-6</c:v>
                </c:pt>
                <c:pt idx="661">
                  <c:v>1.4818200000000007E-6</c:v>
                </c:pt>
                <c:pt idx="662">
                  <c:v>1.4781200000000013E-6</c:v>
                </c:pt>
                <c:pt idx="663">
                  <c:v>1.4702400000000017E-6</c:v>
                </c:pt>
                <c:pt idx="664">
                  <c:v>1.4593700000000012E-6</c:v>
                </c:pt>
                <c:pt idx="665">
                  <c:v>1.4460400000000013E-6</c:v>
                </c:pt>
                <c:pt idx="666">
                  <c:v>1.4309600000000007E-6</c:v>
                </c:pt>
                <c:pt idx="667">
                  <c:v>1.4148800000000009E-6</c:v>
                </c:pt>
                <c:pt idx="668">
                  <c:v>1.398110000000002E-6</c:v>
                </c:pt>
                <c:pt idx="669">
                  <c:v>1.3811400000000013E-6</c:v>
                </c:pt>
                <c:pt idx="670">
                  <c:v>1.3642500000000018E-6</c:v>
                </c:pt>
                <c:pt idx="671">
                  <c:v>1.3476600000000013E-6</c:v>
                </c:pt>
                <c:pt idx="672">
                  <c:v>1.3313900000000006E-6</c:v>
                </c:pt>
                <c:pt idx="673">
                  <c:v>1.315500000000001E-6</c:v>
                </c:pt>
                <c:pt idx="674">
                  <c:v>1.3002100000000014E-6</c:v>
                </c:pt>
                <c:pt idx="675">
                  <c:v>1.2849100000000013E-6</c:v>
                </c:pt>
                <c:pt idx="676">
                  <c:v>1.2681800000000013E-6</c:v>
                </c:pt>
                <c:pt idx="677">
                  <c:v>1.2490500000000006E-6</c:v>
                </c:pt>
                <c:pt idx="678">
                  <c:v>1.2282200000000007E-6</c:v>
                </c:pt>
                <c:pt idx="679">
                  <c:v>1.2066700000000007E-6</c:v>
                </c:pt>
                <c:pt idx="680">
                  <c:v>1.1863100000000019E-6</c:v>
                </c:pt>
                <c:pt idx="681">
                  <c:v>1.1683700000000014E-6</c:v>
                </c:pt>
                <c:pt idx="682">
                  <c:v>1.1530100000000013E-6</c:v>
                </c:pt>
                <c:pt idx="683">
                  <c:v>1.138720000000001E-6</c:v>
                </c:pt>
                <c:pt idx="684">
                  <c:v>1.1253600000000006E-6</c:v>
                </c:pt>
                <c:pt idx="685">
                  <c:v>1.1135200000000001E-6</c:v>
                </c:pt>
                <c:pt idx="686">
                  <c:v>1.1034600000000007E-6</c:v>
                </c:pt>
                <c:pt idx="687">
                  <c:v>1.0944200000000012E-6</c:v>
                </c:pt>
                <c:pt idx="688">
                  <c:v>1.0862100000000016E-6</c:v>
                </c:pt>
                <c:pt idx="689">
                  <c:v>1.0786200000000007E-6</c:v>
                </c:pt>
                <c:pt idx="690">
                  <c:v>1.0714500000000006E-6</c:v>
                </c:pt>
                <c:pt idx="691">
                  <c:v>1.0648400000000013E-6</c:v>
                </c:pt>
                <c:pt idx="692">
                  <c:v>1.0588700000000012E-6</c:v>
                </c:pt>
                <c:pt idx="693">
                  <c:v>1.0534800000000007E-6</c:v>
                </c:pt>
                <c:pt idx="694">
                  <c:v>1.0486200000000001E-6</c:v>
                </c:pt>
                <c:pt idx="695">
                  <c:v>1.0442800000000012E-6</c:v>
                </c:pt>
                <c:pt idx="696">
                  <c:v>1.0404300000000009E-6</c:v>
                </c:pt>
                <c:pt idx="697">
                  <c:v>1.0370500000000007E-6</c:v>
                </c:pt>
                <c:pt idx="698">
                  <c:v>1.0341200000000007E-6</c:v>
                </c:pt>
                <c:pt idx="699">
                  <c:v>1.0316300000000006E-6</c:v>
                </c:pt>
                <c:pt idx="700">
                  <c:v>1.0295300000000007E-6</c:v>
                </c:pt>
                <c:pt idx="701">
                  <c:v>1.0277100000000006E-6</c:v>
                </c:pt>
                <c:pt idx="702">
                  <c:v>1.0261100000000013E-6</c:v>
                </c:pt>
                <c:pt idx="703">
                  <c:v>1.024740000000001E-6</c:v>
                </c:pt>
                <c:pt idx="704">
                  <c:v>1.0235600000000006E-6</c:v>
                </c:pt>
                <c:pt idx="705">
                  <c:v>1.0225900000000007E-6</c:v>
                </c:pt>
                <c:pt idx="706">
                  <c:v>1.02152E-6</c:v>
                </c:pt>
                <c:pt idx="707">
                  <c:v>1.0201500000000014E-6</c:v>
                </c:pt>
                <c:pt idx="708">
                  <c:v>1.018480000000001E-6</c:v>
                </c:pt>
                <c:pt idx="709">
                  <c:v>1.0166300000000005E-6</c:v>
                </c:pt>
                <c:pt idx="710">
                  <c:v>1.0145800000000009E-6</c:v>
                </c:pt>
                <c:pt idx="711">
                  <c:v>1.0124200000000006E-6</c:v>
                </c:pt>
                <c:pt idx="712">
                  <c:v>1.0102000000000007E-6</c:v>
                </c:pt>
                <c:pt idx="713">
                  <c:v>1.0079600000000001E-6</c:v>
                </c:pt>
                <c:pt idx="714">
                  <c:v>1.0057700000000006E-6</c:v>
                </c:pt>
                <c:pt idx="715">
                  <c:v>1.0036700000000007E-6</c:v>
                </c:pt>
                <c:pt idx="716">
                  <c:v>1.00169E-6</c:v>
                </c:pt>
                <c:pt idx="717">
                  <c:v>9.9990000000000143E-7</c:v>
                </c:pt>
                <c:pt idx="718">
                  <c:v>9.9835900000000167E-7</c:v>
                </c:pt>
                <c:pt idx="719">
                  <c:v>9.9709400000000169E-7</c:v>
                </c:pt>
                <c:pt idx="720">
                  <c:v>9.9621500000000178E-7</c:v>
                </c:pt>
                <c:pt idx="721">
                  <c:v>9.9572400000000135E-7</c:v>
                </c:pt>
                <c:pt idx="722">
                  <c:v>9.9571100000000142E-7</c:v>
                </c:pt>
                <c:pt idx="723">
                  <c:v>9.9625500000000203E-7</c:v>
                </c:pt>
                <c:pt idx="724">
                  <c:v>9.9746900000000145E-7</c:v>
                </c:pt>
                <c:pt idx="725">
                  <c:v>9.9979600000000068E-7</c:v>
                </c:pt>
                <c:pt idx="726">
                  <c:v>1.0026800000000013E-6</c:v>
                </c:pt>
                <c:pt idx="727">
                  <c:v>1.0045400000000005E-6</c:v>
                </c:pt>
                <c:pt idx="728">
                  <c:v>1.0068400000000007E-6</c:v>
                </c:pt>
                <c:pt idx="729">
                  <c:v>1.0091600000000006E-6</c:v>
                </c:pt>
                <c:pt idx="730">
                  <c:v>1.0110400000000006E-6</c:v>
                </c:pt>
                <c:pt idx="731">
                  <c:v>1.0118200000000001E-6</c:v>
                </c:pt>
                <c:pt idx="732">
                  <c:v>1.0118700000000007E-6</c:v>
                </c:pt>
                <c:pt idx="733">
                  <c:v>1.0113800000000007E-6</c:v>
                </c:pt>
                <c:pt idx="734">
                  <c:v>1.0104600000000007E-6</c:v>
                </c:pt>
                <c:pt idx="735">
                  <c:v>1.0092200000000001E-6</c:v>
                </c:pt>
                <c:pt idx="736">
                  <c:v>1.0076999999999999E-6</c:v>
                </c:pt>
                <c:pt idx="737">
                  <c:v>1.0059700000000006E-6</c:v>
                </c:pt>
                <c:pt idx="738">
                  <c:v>1.0040600000000006E-6</c:v>
                </c:pt>
                <c:pt idx="739">
                  <c:v>1.00199E-6</c:v>
                </c:pt>
                <c:pt idx="740">
                  <c:v>9.9982600000000066E-7</c:v>
                </c:pt>
                <c:pt idx="741">
                  <c:v>9.9758700000000111E-7</c:v>
                </c:pt>
                <c:pt idx="742">
                  <c:v>9.9527600000000148E-7</c:v>
                </c:pt>
                <c:pt idx="743">
                  <c:v>9.9291000000000118E-7</c:v>
                </c:pt>
                <c:pt idx="744">
                  <c:v>9.9053300000000163E-7</c:v>
                </c:pt>
                <c:pt idx="745">
                  <c:v>9.8813300000000124E-7</c:v>
                </c:pt>
                <c:pt idx="746">
                  <c:v>9.8575500000000188E-7</c:v>
                </c:pt>
                <c:pt idx="747">
                  <c:v>9.8338400000000144E-7</c:v>
                </c:pt>
                <c:pt idx="748">
                  <c:v>9.8106600000000141E-7</c:v>
                </c:pt>
                <c:pt idx="749">
                  <c:v>9.7878000000000077E-7</c:v>
                </c:pt>
                <c:pt idx="750">
                  <c:v>9.7653800000000136E-7</c:v>
                </c:pt>
                <c:pt idx="751">
                  <c:v>9.7438200000000071E-7</c:v>
                </c:pt>
                <c:pt idx="752">
                  <c:v>9.7231900000000094E-7</c:v>
                </c:pt>
                <c:pt idx="753">
                  <c:v>9.7032500000000095E-7</c:v>
                </c:pt>
                <c:pt idx="754">
                  <c:v>9.6840400000000066E-7</c:v>
                </c:pt>
                <c:pt idx="755">
                  <c:v>9.6659600000000136E-7</c:v>
                </c:pt>
                <c:pt idx="756">
                  <c:v>9.648730000000006E-7</c:v>
                </c:pt>
                <c:pt idx="757">
                  <c:v>9.6326700000000095E-7</c:v>
                </c:pt>
                <c:pt idx="758">
                  <c:v>9.6174900000000118E-7</c:v>
                </c:pt>
                <c:pt idx="759">
                  <c:v>9.6035400000000143E-7</c:v>
                </c:pt>
                <c:pt idx="760">
                  <c:v>9.5905200000000085E-7</c:v>
                </c:pt>
                <c:pt idx="761">
                  <c:v>9.5784300000000178E-7</c:v>
                </c:pt>
                <c:pt idx="762">
                  <c:v>9.5676200000000117E-7</c:v>
                </c:pt>
                <c:pt idx="763">
                  <c:v>9.5575500000000132E-7</c:v>
                </c:pt>
                <c:pt idx="764">
                  <c:v>9.5460900000000124E-7</c:v>
                </c:pt>
                <c:pt idx="765">
                  <c:v>9.5334200000000089E-7</c:v>
                </c:pt>
                <c:pt idx="766">
                  <c:v>9.5200100000000082E-7</c:v>
                </c:pt>
                <c:pt idx="767">
                  <c:v>9.5059400000000137E-7</c:v>
                </c:pt>
                <c:pt idx="768">
                  <c:v>9.4910500000000125E-7</c:v>
                </c:pt>
                <c:pt idx="769">
                  <c:v>9.4821900000000156E-7</c:v>
                </c:pt>
                <c:pt idx="770">
                  <c:v>9.485500000000016E-7</c:v>
                </c:pt>
                <c:pt idx="771">
                  <c:v>9.4992900000000112E-7</c:v>
                </c:pt>
                <c:pt idx="772">
                  <c:v>9.5224600000000134E-7</c:v>
                </c:pt>
                <c:pt idx="773">
                  <c:v>9.5537300000000179E-7</c:v>
                </c:pt>
                <c:pt idx="774">
                  <c:v>9.5916800000000088E-7</c:v>
                </c:pt>
                <c:pt idx="775">
                  <c:v>9.6536800000000177E-7</c:v>
                </c:pt>
                <c:pt idx="776">
                  <c:v>9.7557000000000153E-7</c:v>
                </c:pt>
                <c:pt idx="777">
                  <c:v>9.8922900000000164E-7</c:v>
                </c:pt>
                <c:pt idx="778">
                  <c:v>1.0058900000000001E-6</c:v>
                </c:pt>
                <c:pt idx="779">
                  <c:v>1.0251200000000001E-6</c:v>
                </c:pt>
                <c:pt idx="780">
                  <c:v>1.0464800000000008E-6</c:v>
                </c:pt>
                <c:pt idx="781">
                  <c:v>1.06982E-6</c:v>
                </c:pt>
                <c:pt idx="782">
                  <c:v>1.094910000000001E-6</c:v>
                </c:pt>
                <c:pt idx="783">
                  <c:v>1.1213000000000012E-6</c:v>
                </c:pt>
                <c:pt idx="784">
                  <c:v>1.1486300000000014E-6</c:v>
                </c:pt>
                <c:pt idx="785">
                  <c:v>1.1766700000000014E-6</c:v>
                </c:pt>
                <c:pt idx="786">
                  <c:v>1.2050300000000007E-6</c:v>
                </c:pt>
                <c:pt idx="787">
                  <c:v>1.2328200000000006E-6</c:v>
                </c:pt>
                <c:pt idx="788">
                  <c:v>1.2592600000000008E-6</c:v>
                </c:pt>
                <c:pt idx="789">
                  <c:v>1.2841900000000009E-6</c:v>
                </c:pt>
                <c:pt idx="790">
                  <c:v>1.3075400000000013E-6</c:v>
                </c:pt>
                <c:pt idx="791">
                  <c:v>1.3293600000000007E-6</c:v>
                </c:pt>
                <c:pt idx="792">
                  <c:v>1.3494800000000013E-6</c:v>
                </c:pt>
                <c:pt idx="793">
                  <c:v>1.3669900000000012E-6</c:v>
                </c:pt>
                <c:pt idx="794">
                  <c:v>1.3810700000000013E-6</c:v>
                </c:pt>
                <c:pt idx="795">
                  <c:v>1.391860000000001E-6</c:v>
                </c:pt>
                <c:pt idx="796">
                  <c:v>1.399770000000001E-6</c:v>
                </c:pt>
                <c:pt idx="797">
                  <c:v>1.4052500000000013E-6</c:v>
                </c:pt>
                <c:pt idx="798">
                  <c:v>1.4084600000000007E-6</c:v>
                </c:pt>
                <c:pt idx="799">
                  <c:v>1.4090100000000009E-6</c:v>
                </c:pt>
                <c:pt idx="800">
                  <c:v>1.4066100000000011E-6</c:v>
                </c:pt>
                <c:pt idx="801">
                  <c:v>1.4016700000000007E-6</c:v>
                </c:pt>
                <c:pt idx="802">
                  <c:v>1.3948100000000019E-6</c:v>
                </c:pt>
                <c:pt idx="803">
                  <c:v>1.3864500000000022E-6</c:v>
                </c:pt>
                <c:pt idx="804">
                  <c:v>1.3769700000000014E-6</c:v>
                </c:pt>
                <c:pt idx="805">
                  <c:v>1.3662000000000016E-6</c:v>
                </c:pt>
                <c:pt idx="806">
                  <c:v>1.3538000000000007E-6</c:v>
                </c:pt>
                <c:pt idx="807">
                  <c:v>1.3401700000000014E-6</c:v>
                </c:pt>
                <c:pt idx="808">
                  <c:v>1.3255500000000014E-6</c:v>
                </c:pt>
                <c:pt idx="809">
                  <c:v>1.3103000000000012E-6</c:v>
                </c:pt>
                <c:pt idx="810">
                  <c:v>1.2946100000000014E-6</c:v>
                </c:pt>
                <c:pt idx="811">
                  <c:v>1.2784300000000007E-6</c:v>
                </c:pt>
                <c:pt idx="812">
                  <c:v>1.2616900000000007E-6</c:v>
                </c:pt>
                <c:pt idx="813">
                  <c:v>1.2444800000000013E-6</c:v>
                </c:pt>
                <c:pt idx="814">
                  <c:v>1.2270300000000007E-6</c:v>
                </c:pt>
                <c:pt idx="815">
                  <c:v>1.2094400000000007E-6</c:v>
                </c:pt>
                <c:pt idx="816">
                  <c:v>1.1917900000000007E-6</c:v>
                </c:pt>
                <c:pt idx="817">
                  <c:v>1.1742300000000012E-6</c:v>
                </c:pt>
                <c:pt idx="818">
                  <c:v>1.1570100000000016E-6</c:v>
                </c:pt>
                <c:pt idx="819">
                  <c:v>1.1402100000000019E-6</c:v>
                </c:pt>
                <c:pt idx="820">
                  <c:v>1.1237800000000013E-6</c:v>
                </c:pt>
                <c:pt idx="821">
                  <c:v>1.1077800000000007E-6</c:v>
                </c:pt>
                <c:pt idx="822">
                  <c:v>1.092170000000001E-6</c:v>
                </c:pt>
                <c:pt idx="823">
                  <c:v>1.0774900000000006E-6</c:v>
                </c:pt>
                <c:pt idx="824">
                  <c:v>1.0646200000000007E-6</c:v>
                </c:pt>
                <c:pt idx="825">
                  <c:v>1.0535400000000006E-6</c:v>
                </c:pt>
                <c:pt idx="826">
                  <c:v>1.0441500000000015E-6</c:v>
                </c:pt>
                <c:pt idx="827">
                  <c:v>1.0363000000000008E-6</c:v>
                </c:pt>
                <c:pt idx="828">
                  <c:v>1.0299300000000001E-6</c:v>
                </c:pt>
                <c:pt idx="829">
                  <c:v>1.0250900000000001E-6</c:v>
                </c:pt>
                <c:pt idx="830">
                  <c:v>1.0212100000000006E-6</c:v>
                </c:pt>
                <c:pt idx="831">
                  <c:v>1.0183700000000007E-6</c:v>
                </c:pt>
                <c:pt idx="832">
                  <c:v>1.0166400000000012E-6</c:v>
                </c:pt>
                <c:pt idx="833">
                  <c:v>1.0160000000000007E-6</c:v>
                </c:pt>
                <c:pt idx="834">
                  <c:v>1.0151100000000007E-6</c:v>
                </c:pt>
                <c:pt idx="835">
                  <c:v>1.0139100000000006E-6</c:v>
                </c:pt>
                <c:pt idx="836">
                  <c:v>1.0127200000000006E-6</c:v>
                </c:pt>
                <c:pt idx="837">
                  <c:v>1.0115300000000006E-6</c:v>
                </c:pt>
                <c:pt idx="838">
                  <c:v>1.0103800000000012E-6</c:v>
                </c:pt>
                <c:pt idx="839">
                  <c:v>1.0092500000000005E-6</c:v>
                </c:pt>
                <c:pt idx="840">
                  <c:v>1.0077100000000006E-6</c:v>
                </c:pt>
                <c:pt idx="841">
                  <c:v>1.0058200000000001E-6</c:v>
                </c:pt>
                <c:pt idx="842">
                  <c:v>1.0037000000000007E-6</c:v>
                </c:pt>
                <c:pt idx="843">
                  <c:v>1.0013800000000008E-6</c:v>
                </c:pt>
                <c:pt idx="844">
                  <c:v>9.9893300000000121E-7</c:v>
                </c:pt>
                <c:pt idx="845">
                  <c:v>9.9639300000000203E-7</c:v>
                </c:pt>
                <c:pt idx="846">
                  <c:v>9.9379900000000116E-7</c:v>
                </c:pt>
                <c:pt idx="847">
                  <c:v>9.9119200000000077E-7</c:v>
                </c:pt>
                <c:pt idx="848">
                  <c:v>9.8857800000000188E-7</c:v>
                </c:pt>
                <c:pt idx="849">
                  <c:v>9.8597900000000171E-7</c:v>
                </c:pt>
                <c:pt idx="850">
                  <c:v>9.8341300000000118E-7</c:v>
                </c:pt>
                <c:pt idx="851">
                  <c:v>9.8088400000000125E-7</c:v>
                </c:pt>
                <c:pt idx="852">
                  <c:v>9.7839300000000068E-7</c:v>
                </c:pt>
                <c:pt idx="853">
                  <c:v>9.7595100000000146E-7</c:v>
                </c:pt>
                <c:pt idx="854">
                  <c:v>9.7356400000000142E-7</c:v>
                </c:pt>
                <c:pt idx="855">
                  <c:v>9.7124700000000099E-7</c:v>
                </c:pt>
                <c:pt idx="856">
                  <c:v>9.6899300000000124E-7</c:v>
                </c:pt>
                <c:pt idx="857">
                  <c:v>9.6679800000000122E-7</c:v>
                </c:pt>
                <c:pt idx="858">
                  <c:v>9.6468400000000067E-7</c:v>
                </c:pt>
                <c:pt idx="859">
                  <c:v>9.6261300000000068E-7</c:v>
                </c:pt>
                <c:pt idx="860">
                  <c:v>9.6062400000000126E-7</c:v>
                </c:pt>
                <c:pt idx="861">
                  <c:v>9.5870100000000111E-7</c:v>
                </c:pt>
                <c:pt idx="862">
                  <c:v>9.5683600000000067E-7</c:v>
                </c:pt>
                <c:pt idx="863">
                  <c:v>9.550560000000013E-7</c:v>
                </c:pt>
                <c:pt idx="864">
                  <c:v>9.5333400000000077E-7</c:v>
                </c:pt>
                <c:pt idx="865">
                  <c:v>9.5167000000000132E-7</c:v>
                </c:pt>
                <c:pt idx="866">
                  <c:v>9.5008700000000082E-7</c:v>
                </c:pt>
                <c:pt idx="867">
                  <c:v>9.4853500000000108E-7</c:v>
                </c:pt>
                <c:pt idx="868">
                  <c:v>9.4706100000000136E-7</c:v>
                </c:pt>
                <c:pt idx="869">
                  <c:v>9.4564000000000184E-7</c:v>
                </c:pt>
                <c:pt idx="870">
                  <c:v>9.4426900000000137E-7</c:v>
                </c:pt>
                <c:pt idx="871">
                  <c:v>9.4300600000000081E-7</c:v>
                </c:pt>
                <c:pt idx="872">
                  <c:v>9.4194400000000178E-7</c:v>
                </c:pt>
                <c:pt idx="873">
                  <c:v>9.4108000000000112E-7</c:v>
                </c:pt>
                <c:pt idx="874">
                  <c:v>9.403690000000014E-7</c:v>
                </c:pt>
                <c:pt idx="875">
                  <c:v>9.3979700000000085E-7</c:v>
                </c:pt>
                <c:pt idx="876">
                  <c:v>9.3936600000000135E-7</c:v>
                </c:pt>
                <c:pt idx="877">
                  <c:v>9.3904000000000156E-7</c:v>
                </c:pt>
                <c:pt idx="878">
                  <c:v>9.3880800000000108E-7</c:v>
                </c:pt>
                <c:pt idx="879">
                  <c:v>9.3867800000000173E-7</c:v>
                </c:pt>
                <c:pt idx="880">
                  <c:v>9.3861800000000156E-7</c:v>
                </c:pt>
                <c:pt idx="881">
                  <c:v>9.3862100000000132E-7</c:v>
                </c:pt>
                <c:pt idx="882">
                  <c:v>9.3869800000000133E-7</c:v>
                </c:pt>
                <c:pt idx="883">
                  <c:v>9.3882200000000094E-7</c:v>
                </c:pt>
                <c:pt idx="884">
                  <c:v>9.3898000000000138E-7</c:v>
                </c:pt>
                <c:pt idx="885">
                  <c:v>9.3918700000000085E-7</c:v>
                </c:pt>
                <c:pt idx="886">
                  <c:v>9.3941800000000109E-7</c:v>
                </c:pt>
                <c:pt idx="887">
                  <c:v>9.3967200000000111E-7</c:v>
                </c:pt>
                <c:pt idx="888">
                  <c:v>9.3996400000000176E-7</c:v>
                </c:pt>
                <c:pt idx="889">
                  <c:v>9.4027100000000155E-7</c:v>
                </c:pt>
                <c:pt idx="890">
                  <c:v>9.4059100000000107E-7</c:v>
                </c:pt>
                <c:pt idx="891">
                  <c:v>9.4094100000000152E-7</c:v>
                </c:pt>
                <c:pt idx="892">
                  <c:v>9.4129800000000121E-7</c:v>
                </c:pt>
                <c:pt idx="893">
                  <c:v>9.4166200000000109E-7</c:v>
                </c:pt>
                <c:pt idx="894">
                  <c:v>9.4203200000000072E-7</c:v>
                </c:pt>
                <c:pt idx="895">
                  <c:v>9.4242700000000071E-7</c:v>
                </c:pt>
                <c:pt idx="896">
                  <c:v>9.4282300000000085E-7</c:v>
                </c:pt>
                <c:pt idx="897">
                  <c:v>9.4324100000000137E-7</c:v>
                </c:pt>
                <c:pt idx="898">
                  <c:v>9.4365700000000089E-7</c:v>
                </c:pt>
                <c:pt idx="899">
                  <c:v>9.4407300000000126E-7</c:v>
                </c:pt>
                <c:pt idx="900">
                  <c:v>9.4448800000000085E-7</c:v>
                </c:pt>
                <c:pt idx="901">
                  <c:v>9.4492200000000076E-7</c:v>
                </c:pt>
                <c:pt idx="902">
                  <c:v>9.4534900000000196E-7</c:v>
                </c:pt>
                <c:pt idx="903">
                  <c:v>9.4579600000000107E-7</c:v>
                </c:pt>
                <c:pt idx="904">
                  <c:v>9.4623800000000141E-7</c:v>
                </c:pt>
                <c:pt idx="905">
                  <c:v>9.466750000000014E-7</c:v>
                </c:pt>
                <c:pt idx="906">
                  <c:v>9.4710800000000118E-7</c:v>
                </c:pt>
                <c:pt idx="907">
                  <c:v>9.4770700000000088E-7</c:v>
                </c:pt>
                <c:pt idx="908">
                  <c:v>9.4882600000000053E-7</c:v>
                </c:pt>
                <c:pt idx="909">
                  <c:v>9.5040600000000116E-7</c:v>
                </c:pt>
                <c:pt idx="910">
                  <c:v>9.5239900000000069E-7</c:v>
                </c:pt>
                <c:pt idx="911">
                  <c:v>9.5477800000000082E-7</c:v>
                </c:pt>
                <c:pt idx="912">
                  <c:v>9.575030000000015E-7</c:v>
                </c:pt>
                <c:pt idx="913">
                  <c:v>9.6081000000000067E-7</c:v>
                </c:pt>
                <c:pt idx="914">
                  <c:v>9.6510100000000096E-7</c:v>
                </c:pt>
                <c:pt idx="915">
                  <c:v>9.703770000000007E-7</c:v>
                </c:pt>
                <c:pt idx="916">
                  <c:v>9.7660600000000069E-7</c:v>
                </c:pt>
                <c:pt idx="917">
                  <c:v>9.8375700000000115E-7</c:v>
                </c:pt>
                <c:pt idx="918">
                  <c:v>9.9184600000000124E-7</c:v>
                </c:pt>
                <c:pt idx="919">
                  <c:v>1.0012800000000006E-6</c:v>
                </c:pt>
                <c:pt idx="920">
                  <c:v>1.0132399999999999E-6</c:v>
                </c:pt>
                <c:pt idx="921">
                  <c:v>1.0276900000000001E-6</c:v>
                </c:pt>
                <c:pt idx="922">
                  <c:v>1.0443800000000013E-6</c:v>
                </c:pt>
                <c:pt idx="923">
                  <c:v>1.0622100000000013E-6</c:v>
                </c:pt>
                <c:pt idx="924">
                  <c:v>1.0806500000000015E-6</c:v>
                </c:pt>
                <c:pt idx="925">
                  <c:v>1.0995500000000006E-6</c:v>
                </c:pt>
                <c:pt idx="926">
                  <c:v>1.1187400000000013E-6</c:v>
                </c:pt>
                <c:pt idx="927">
                  <c:v>1.1375000000000005E-6</c:v>
                </c:pt>
                <c:pt idx="928">
                  <c:v>1.1554600000000012E-6</c:v>
                </c:pt>
                <c:pt idx="929">
                  <c:v>1.1725100000000015E-6</c:v>
                </c:pt>
                <c:pt idx="930">
                  <c:v>1.1885400000000019E-6</c:v>
                </c:pt>
                <c:pt idx="931">
                  <c:v>1.2033200000000001E-6</c:v>
                </c:pt>
                <c:pt idx="932">
                  <c:v>1.2165800000000013E-6</c:v>
                </c:pt>
                <c:pt idx="933">
                  <c:v>1.2284200000000007E-6</c:v>
                </c:pt>
                <c:pt idx="934">
                  <c:v>1.2390100000000012E-6</c:v>
                </c:pt>
                <c:pt idx="935">
                  <c:v>1.2485000000000013E-6</c:v>
                </c:pt>
                <c:pt idx="936">
                  <c:v>1.2570500000000012E-6</c:v>
                </c:pt>
                <c:pt idx="937">
                  <c:v>1.2644500000000013E-6</c:v>
                </c:pt>
                <c:pt idx="938">
                  <c:v>1.2704400000000013E-6</c:v>
                </c:pt>
                <c:pt idx="939">
                  <c:v>1.275310000000001E-6</c:v>
                </c:pt>
                <c:pt idx="940">
                  <c:v>1.2793700000000013E-6</c:v>
                </c:pt>
                <c:pt idx="941">
                  <c:v>1.2829300000000011E-6</c:v>
                </c:pt>
                <c:pt idx="942">
                  <c:v>1.2861400000000012E-6</c:v>
                </c:pt>
                <c:pt idx="943">
                  <c:v>1.2886800000000014E-6</c:v>
                </c:pt>
                <c:pt idx="944">
                  <c:v>1.2898900000000007E-6</c:v>
                </c:pt>
                <c:pt idx="945">
                  <c:v>1.2900200000000011E-6</c:v>
                </c:pt>
                <c:pt idx="946">
                  <c:v>1.2894200000000006E-6</c:v>
                </c:pt>
                <c:pt idx="947">
                  <c:v>1.2883600000000012E-6</c:v>
                </c:pt>
                <c:pt idx="948">
                  <c:v>1.2870900000000007E-6</c:v>
                </c:pt>
                <c:pt idx="949">
                  <c:v>1.2854800000000007E-6</c:v>
                </c:pt>
                <c:pt idx="950">
                  <c:v>1.2832900000000006E-6</c:v>
                </c:pt>
                <c:pt idx="951">
                  <c:v>1.2806900000000007E-6</c:v>
                </c:pt>
                <c:pt idx="952">
                  <c:v>1.2772200000000006E-6</c:v>
                </c:pt>
                <c:pt idx="953">
                  <c:v>1.2719900000000006E-6</c:v>
                </c:pt>
                <c:pt idx="954">
                  <c:v>1.2653300000000008E-6</c:v>
                </c:pt>
                <c:pt idx="955">
                  <c:v>1.2574500000000006E-6</c:v>
                </c:pt>
                <c:pt idx="956">
                  <c:v>1.2484200000000007E-6</c:v>
                </c:pt>
                <c:pt idx="957">
                  <c:v>1.2384800000000012E-6</c:v>
                </c:pt>
                <c:pt idx="958">
                  <c:v>1.2275300000000007E-6</c:v>
                </c:pt>
                <c:pt idx="959">
                  <c:v>1.2150500000000005E-6</c:v>
                </c:pt>
                <c:pt idx="960">
                  <c:v>1.2014900000000006E-6</c:v>
                </c:pt>
                <c:pt idx="961">
                  <c:v>1.1872700000000013E-6</c:v>
                </c:pt>
                <c:pt idx="962">
                  <c:v>1.1727900000000012E-6</c:v>
                </c:pt>
                <c:pt idx="963">
                  <c:v>1.158180000000002E-6</c:v>
                </c:pt>
                <c:pt idx="964">
                  <c:v>1.1435800000000013E-6</c:v>
                </c:pt>
                <c:pt idx="965">
                  <c:v>1.1290400000000012E-6</c:v>
                </c:pt>
                <c:pt idx="966">
                  <c:v>1.114640000000001E-6</c:v>
                </c:pt>
                <c:pt idx="967">
                  <c:v>1.1008800000000013E-6</c:v>
                </c:pt>
                <c:pt idx="968">
                  <c:v>1.0885900000000013E-6</c:v>
                </c:pt>
                <c:pt idx="969">
                  <c:v>1.0778200000000006E-6</c:v>
                </c:pt>
                <c:pt idx="970">
                  <c:v>1.0678100000000007E-6</c:v>
                </c:pt>
                <c:pt idx="971">
                  <c:v>1.0584500000000013E-6</c:v>
                </c:pt>
                <c:pt idx="972">
                  <c:v>1.0497000000000007E-6</c:v>
                </c:pt>
                <c:pt idx="973">
                  <c:v>1.0416500000000009E-6</c:v>
                </c:pt>
                <c:pt idx="974">
                  <c:v>1.0344000000000013E-6</c:v>
                </c:pt>
                <c:pt idx="975">
                  <c:v>1.0279900000000001E-6</c:v>
                </c:pt>
                <c:pt idx="976">
                  <c:v>1.022400000000001E-6</c:v>
                </c:pt>
                <c:pt idx="977">
                  <c:v>1.0176100000000007E-6</c:v>
                </c:pt>
                <c:pt idx="978">
                  <c:v>1.0136900000000001E-6</c:v>
                </c:pt>
                <c:pt idx="979">
                  <c:v>1.0096300000000007E-6</c:v>
                </c:pt>
                <c:pt idx="980">
                  <c:v>1.0060800000000013E-6</c:v>
                </c:pt>
                <c:pt idx="981">
                  <c:v>1.0029900000000001E-6</c:v>
                </c:pt>
                <c:pt idx="982">
                  <c:v>1.000330000000001E-6</c:v>
                </c:pt>
                <c:pt idx="983">
                  <c:v>9.9804500000000189E-7</c:v>
                </c:pt>
                <c:pt idx="984">
                  <c:v>9.9609500000000143E-7</c:v>
                </c:pt>
                <c:pt idx="985">
                  <c:v>9.9434700000000125E-7</c:v>
                </c:pt>
                <c:pt idx="986">
                  <c:v>9.9269900000000086E-7</c:v>
                </c:pt>
                <c:pt idx="987">
                  <c:v>9.9114100000000169E-7</c:v>
                </c:pt>
                <c:pt idx="988">
                  <c:v>9.8966500000000181E-7</c:v>
                </c:pt>
                <c:pt idx="989">
                  <c:v>9.8826500000000171E-7</c:v>
                </c:pt>
                <c:pt idx="990">
                  <c:v>9.8693500000000142E-7</c:v>
                </c:pt>
                <c:pt idx="991">
                  <c:v>9.8566600000000197E-7</c:v>
                </c:pt>
                <c:pt idx="992">
                  <c:v>9.8445500000000136E-7</c:v>
                </c:pt>
                <c:pt idx="993">
                  <c:v>9.8331200000000115E-7</c:v>
                </c:pt>
                <c:pt idx="994">
                  <c:v>9.8221200000000085E-7</c:v>
                </c:pt>
                <c:pt idx="995">
                  <c:v>9.8115500000000111E-7</c:v>
                </c:pt>
                <c:pt idx="996">
                  <c:v>9.8013300000000085E-7</c:v>
                </c:pt>
                <c:pt idx="997">
                  <c:v>9.7914500000000069E-7</c:v>
                </c:pt>
                <c:pt idx="998">
                  <c:v>9.7818400000000126E-7</c:v>
                </c:pt>
                <c:pt idx="999">
                  <c:v>9.7725300000000203E-7</c:v>
                </c:pt>
                <c:pt idx="1000">
                  <c:v>9.7634700000000117E-7</c:v>
                </c:pt>
                <c:pt idx="1001">
                  <c:v>9.7546300000000112E-7</c:v>
                </c:pt>
                <c:pt idx="1002">
                  <c:v>9.7460100000000083E-7</c:v>
                </c:pt>
                <c:pt idx="1003">
                  <c:v>9.7375700000000082E-7</c:v>
                </c:pt>
                <c:pt idx="1004">
                  <c:v>9.7294800000000136E-7</c:v>
                </c:pt>
                <c:pt idx="1005">
                  <c:v>9.7215300000000102E-7</c:v>
                </c:pt>
                <c:pt idx="1006">
                  <c:v>9.7137300000000087E-7</c:v>
                </c:pt>
                <c:pt idx="1007">
                  <c:v>9.7060200000000077E-7</c:v>
                </c:pt>
                <c:pt idx="1008">
                  <c:v>9.6984300000000141E-7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2B55-428C-BF33-93201FC00B31}"/>
            </c:ext>
          </c:extLst>
        </c:ser>
        <c:ser>
          <c:idx val="4"/>
          <c:order val="3"/>
          <c:tx>
            <c:strRef>
              <c:f>'[Graphiques finales.xlsx]Max emis'!$F$1</c:f>
              <c:strCache>
                <c:ptCount val="1"/>
                <c:pt idx="0">
                  <c:v>Activities - CCHO</c:v>
                </c:pt>
              </c:strCache>
            </c:strRef>
          </c:tx>
          <c:spPr>
            <a:ln w="28575" cap="rnd">
              <a:solidFill>
                <a:srgbClr val="4472C4"/>
              </a:solidFill>
              <a:round/>
            </a:ln>
            <a:effectLst/>
          </c:spPr>
          <c:marker>
            <c:symbol val="none"/>
          </c:marker>
          <c:xVal>
            <c:numRef>
              <c:f>'[Graphiques finales.xlsx]Max emis'!$A$2:$A$1010</c:f>
              <c:numCache>
                <c:formatCode>General</c:formatCode>
                <c:ptCount val="1009"/>
                <c:pt idx="0">
                  <c:v>6.9375619425173472E-3</c:v>
                </c:pt>
                <c:pt idx="1">
                  <c:v>1.3875123885034689E-2</c:v>
                </c:pt>
                <c:pt idx="2">
                  <c:v>2.0812685827552031E-2</c:v>
                </c:pt>
                <c:pt idx="3">
                  <c:v>2.7750247770069413E-2</c:v>
                </c:pt>
                <c:pt idx="4">
                  <c:v>3.468780971258674E-2</c:v>
                </c:pt>
                <c:pt idx="5">
                  <c:v>4.1625371655104056E-2</c:v>
                </c:pt>
                <c:pt idx="6">
                  <c:v>4.8562933597621441E-2</c:v>
                </c:pt>
                <c:pt idx="7">
                  <c:v>5.5500495540138792E-2</c:v>
                </c:pt>
                <c:pt idx="8">
                  <c:v>6.2438057482656094E-2</c:v>
                </c:pt>
                <c:pt idx="9">
                  <c:v>6.9375619425173479E-2</c:v>
                </c:pt>
                <c:pt idx="10">
                  <c:v>7.6313181367690774E-2</c:v>
                </c:pt>
                <c:pt idx="11">
                  <c:v>8.3250743310208208E-2</c:v>
                </c:pt>
                <c:pt idx="12">
                  <c:v>9.0188305252725476E-2</c:v>
                </c:pt>
                <c:pt idx="13">
                  <c:v>9.7125867195242938E-2</c:v>
                </c:pt>
                <c:pt idx="14">
                  <c:v>0.10406342913776018</c:v>
                </c:pt>
                <c:pt idx="15">
                  <c:v>0.11100099108027753</c:v>
                </c:pt>
                <c:pt idx="16">
                  <c:v>0.11793855302279488</c:v>
                </c:pt>
                <c:pt idx="17">
                  <c:v>0.12487611496531227</c:v>
                </c:pt>
                <c:pt idx="18">
                  <c:v>0.13181367690782958</c:v>
                </c:pt>
                <c:pt idx="19">
                  <c:v>0.13875123885034701</c:v>
                </c:pt>
                <c:pt idx="20">
                  <c:v>0.14568880079286436</c:v>
                </c:pt>
                <c:pt idx="21">
                  <c:v>0.15262636273538172</c:v>
                </c:pt>
                <c:pt idx="22">
                  <c:v>0.15956392467789907</c:v>
                </c:pt>
                <c:pt idx="23">
                  <c:v>0.16650148662041642</c:v>
                </c:pt>
                <c:pt idx="24">
                  <c:v>0.17343904856293393</c:v>
                </c:pt>
                <c:pt idx="25">
                  <c:v>0.18037661050545103</c:v>
                </c:pt>
                <c:pt idx="26">
                  <c:v>0.18731417244796852</c:v>
                </c:pt>
                <c:pt idx="27">
                  <c:v>0.19425173439048574</c:v>
                </c:pt>
                <c:pt idx="28">
                  <c:v>0.20118929633300309</c:v>
                </c:pt>
                <c:pt idx="29">
                  <c:v>0.20812685827552038</c:v>
                </c:pt>
                <c:pt idx="30">
                  <c:v>0.21506442021803779</c:v>
                </c:pt>
                <c:pt idx="31">
                  <c:v>0.22200198216055514</c:v>
                </c:pt>
                <c:pt idx="32">
                  <c:v>0.22893954410307249</c:v>
                </c:pt>
                <c:pt idx="33">
                  <c:v>0.23587710604558976</c:v>
                </c:pt>
                <c:pt idx="34">
                  <c:v>0.24281466798810719</c:v>
                </c:pt>
                <c:pt idx="35">
                  <c:v>0.24975222993062454</c:v>
                </c:pt>
                <c:pt idx="36">
                  <c:v>0.25668979187314206</c:v>
                </c:pt>
                <c:pt idx="37">
                  <c:v>0.26362735381565938</c:v>
                </c:pt>
                <c:pt idx="38">
                  <c:v>0.27056491575817671</c:v>
                </c:pt>
                <c:pt idx="39">
                  <c:v>0.27750247770069403</c:v>
                </c:pt>
                <c:pt idx="40">
                  <c:v>0.28444003964321118</c:v>
                </c:pt>
                <c:pt idx="41">
                  <c:v>0.29137760158572867</c:v>
                </c:pt>
                <c:pt idx="42">
                  <c:v>0.29831516352824616</c:v>
                </c:pt>
                <c:pt idx="43">
                  <c:v>0.30525272547076332</c:v>
                </c:pt>
                <c:pt idx="44">
                  <c:v>0.31219028741328048</c:v>
                </c:pt>
                <c:pt idx="45">
                  <c:v>0.31912784935579797</c:v>
                </c:pt>
                <c:pt idx="46">
                  <c:v>0.32606541129831534</c:v>
                </c:pt>
                <c:pt idx="47">
                  <c:v>0.33300297324083294</c:v>
                </c:pt>
                <c:pt idx="48">
                  <c:v>0.33994053518335005</c:v>
                </c:pt>
                <c:pt idx="49">
                  <c:v>0.34687809712586753</c:v>
                </c:pt>
                <c:pt idx="50">
                  <c:v>0.35381565906838441</c:v>
                </c:pt>
                <c:pt idx="51">
                  <c:v>0.36075322101090185</c:v>
                </c:pt>
                <c:pt idx="52">
                  <c:v>0.36769078295341923</c:v>
                </c:pt>
                <c:pt idx="53">
                  <c:v>0.37462834489593638</c:v>
                </c:pt>
                <c:pt idx="54">
                  <c:v>0.38156590683845393</c:v>
                </c:pt>
                <c:pt idx="55">
                  <c:v>0.38850346878097136</c:v>
                </c:pt>
                <c:pt idx="56">
                  <c:v>0.39544103072348835</c:v>
                </c:pt>
                <c:pt idx="57">
                  <c:v>0.4023785926660059</c:v>
                </c:pt>
                <c:pt idx="58">
                  <c:v>0.409316154608523</c:v>
                </c:pt>
                <c:pt idx="59">
                  <c:v>0.41625371655104026</c:v>
                </c:pt>
                <c:pt idx="60">
                  <c:v>0.42319127849355764</c:v>
                </c:pt>
                <c:pt idx="61">
                  <c:v>0.43012884043607497</c:v>
                </c:pt>
                <c:pt idx="62">
                  <c:v>0.43706640237859251</c:v>
                </c:pt>
                <c:pt idx="63">
                  <c:v>0.44400396432110961</c:v>
                </c:pt>
                <c:pt idx="64">
                  <c:v>0.45094152626362694</c:v>
                </c:pt>
                <c:pt idx="65">
                  <c:v>0.45787908820614431</c:v>
                </c:pt>
                <c:pt idx="66">
                  <c:v>0.46481665014866186</c:v>
                </c:pt>
                <c:pt idx="67">
                  <c:v>0.47175421209117879</c:v>
                </c:pt>
                <c:pt idx="68">
                  <c:v>0.47869177403369628</c:v>
                </c:pt>
                <c:pt idx="69">
                  <c:v>0.48562933597621372</c:v>
                </c:pt>
                <c:pt idx="70">
                  <c:v>0.49256689791873115</c:v>
                </c:pt>
                <c:pt idx="71">
                  <c:v>0.49950445986124842</c:v>
                </c:pt>
                <c:pt idx="72">
                  <c:v>0.50644202180376519</c:v>
                </c:pt>
                <c:pt idx="73">
                  <c:v>0.51337958374628256</c:v>
                </c:pt>
                <c:pt idx="74">
                  <c:v>0.52031714568880028</c:v>
                </c:pt>
                <c:pt idx="75">
                  <c:v>0.52725470763131754</c:v>
                </c:pt>
                <c:pt idx="76">
                  <c:v>0.53419226957383503</c:v>
                </c:pt>
                <c:pt idx="77">
                  <c:v>0.54112983151635263</c:v>
                </c:pt>
                <c:pt idx="78">
                  <c:v>0.54806739345886979</c:v>
                </c:pt>
                <c:pt idx="79">
                  <c:v>0.5550049554013875</c:v>
                </c:pt>
                <c:pt idx="80">
                  <c:v>0.56194251734390488</c:v>
                </c:pt>
                <c:pt idx="81">
                  <c:v>0.56888007928642192</c:v>
                </c:pt>
                <c:pt idx="82">
                  <c:v>0.5758176412289393</c:v>
                </c:pt>
                <c:pt idx="83">
                  <c:v>0.58275520317145668</c:v>
                </c:pt>
                <c:pt idx="84">
                  <c:v>0.58969276511397406</c:v>
                </c:pt>
                <c:pt idx="85">
                  <c:v>0.59663032705649144</c:v>
                </c:pt>
                <c:pt idx="86">
                  <c:v>0.60356788899900859</c:v>
                </c:pt>
                <c:pt idx="87">
                  <c:v>0.61050545094152653</c:v>
                </c:pt>
                <c:pt idx="88">
                  <c:v>0.61744301288404402</c:v>
                </c:pt>
                <c:pt idx="89">
                  <c:v>0.62438057482656062</c:v>
                </c:pt>
                <c:pt idx="90">
                  <c:v>0.63131813676907866</c:v>
                </c:pt>
                <c:pt idx="91">
                  <c:v>0.63825569871159604</c:v>
                </c:pt>
                <c:pt idx="92">
                  <c:v>0.64519326065411375</c:v>
                </c:pt>
                <c:pt idx="93">
                  <c:v>0.65213082259663091</c:v>
                </c:pt>
                <c:pt idx="94">
                  <c:v>0.65906838453914784</c:v>
                </c:pt>
                <c:pt idx="95">
                  <c:v>0.66600594648166556</c:v>
                </c:pt>
                <c:pt idx="96">
                  <c:v>0.67294350842418327</c:v>
                </c:pt>
                <c:pt idx="97">
                  <c:v>0.67988107036670065</c:v>
                </c:pt>
                <c:pt idx="98">
                  <c:v>0.68681863230921791</c:v>
                </c:pt>
                <c:pt idx="99">
                  <c:v>0.69375619425173451</c:v>
                </c:pt>
                <c:pt idx="100">
                  <c:v>0.70069375619425245</c:v>
                </c:pt>
                <c:pt idx="101">
                  <c:v>0.7076313181367696</c:v>
                </c:pt>
                <c:pt idx="102">
                  <c:v>0.71456888007928687</c:v>
                </c:pt>
                <c:pt idx="103">
                  <c:v>0.72150644202180425</c:v>
                </c:pt>
                <c:pt idx="104">
                  <c:v>0.72844400396432163</c:v>
                </c:pt>
                <c:pt idx="105">
                  <c:v>0.73538156590683867</c:v>
                </c:pt>
                <c:pt idx="106">
                  <c:v>0.74231912784935639</c:v>
                </c:pt>
                <c:pt idx="107">
                  <c:v>0.74925668979187376</c:v>
                </c:pt>
                <c:pt idx="108">
                  <c:v>0.75619425173439159</c:v>
                </c:pt>
                <c:pt idx="109">
                  <c:v>0.76313181367690897</c:v>
                </c:pt>
                <c:pt idx="110">
                  <c:v>0.77006937561942623</c:v>
                </c:pt>
                <c:pt idx="111">
                  <c:v>0.77700693756194361</c:v>
                </c:pt>
                <c:pt idx="112">
                  <c:v>0.78394449950446099</c:v>
                </c:pt>
                <c:pt idx="113">
                  <c:v>0.7908820614469777</c:v>
                </c:pt>
                <c:pt idx="114">
                  <c:v>0.79781962338949586</c:v>
                </c:pt>
                <c:pt idx="115">
                  <c:v>0.80475718533201257</c:v>
                </c:pt>
                <c:pt idx="116">
                  <c:v>0.81169474727453073</c:v>
                </c:pt>
                <c:pt idx="117">
                  <c:v>0.81863230921704722</c:v>
                </c:pt>
                <c:pt idx="118">
                  <c:v>0.82556987115956493</c:v>
                </c:pt>
                <c:pt idx="119">
                  <c:v>0.83250743310208264</c:v>
                </c:pt>
                <c:pt idx="120">
                  <c:v>0.83944499504460002</c:v>
                </c:pt>
                <c:pt idx="121">
                  <c:v>0.84638255698711706</c:v>
                </c:pt>
                <c:pt idx="122">
                  <c:v>0.85332011892963444</c:v>
                </c:pt>
                <c:pt idx="123">
                  <c:v>0.86025768087215149</c:v>
                </c:pt>
                <c:pt idx="124">
                  <c:v>0.86719524281466953</c:v>
                </c:pt>
                <c:pt idx="125">
                  <c:v>0.87413280475718669</c:v>
                </c:pt>
                <c:pt idx="126">
                  <c:v>0.88107036669970429</c:v>
                </c:pt>
                <c:pt idx="127">
                  <c:v>0.888007928642221</c:v>
                </c:pt>
                <c:pt idx="128">
                  <c:v>0.89494549058473905</c:v>
                </c:pt>
                <c:pt idx="129">
                  <c:v>0.90188305252725609</c:v>
                </c:pt>
                <c:pt idx="130">
                  <c:v>0.90882061446977425</c:v>
                </c:pt>
                <c:pt idx="131">
                  <c:v>0.91575817641229085</c:v>
                </c:pt>
                <c:pt idx="132">
                  <c:v>0.92269573835480889</c:v>
                </c:pt>
                <c:pt idx="133">
                  <c:v>0.92963330029732549</c:v>
                </c:pt>
                <c:pt idx="134">
                  <c:v>0.93657086223984332</c:v>
                </c:pt>
                <c:pt idx="135">
                  <c:v>0.94350842418236036</c:v>
                </c:pt>
                <c:pt idx="136">
                  <c:v>0.95044598612487818</c:v>
                </c:pt>
                <c:pt idx="137">
                  <c:v>0.95738354806739479</c:v>
                </c:pt>
                <c:pt idx="138">
                  <c:v>0.96432111000991261</c:v>
                </c:pt>
                <c:pt idx="139">
                  <c:v>0.97125867195242988</c:v>
                </c:pt>
                <c:pt idx="140">
                  <c:v>0.97819623389494725</c:v>
                </c:pt>
                <c:pt idx="141">
                  <c:v>0.98513379583746385</c:v>
                </c:pt>
                <c:pt idx="142">
                  <c:v>0.99207135777998201</c:v>
                </c:pt>
                <c:pt idx="143">
                  <c:v>0.99900891972249939</c:v>
                </c:pt>
                <c:pt idx="144">
                  <c:v>1.0059464816650168</c:v>
                </c:pt>
                <c:pt idx="145">
                  <c:v>1.0128840436075339</c:v>
                </c:pt>
                <c:pt idx="146">
                  <c:v>1.0198216055500502</c:v>
                </c:pt>
                <c:pt idx="147">
                  <c:v>1.0267591674925689</c:v>
                </c:pt>
                <c:pt idx="148">
                  <c:v>1.0336967294350858</c:v>
                </c:pt>
                <c:pt idx="149">
                  <c:v>1.040634291377603</c:v>
                </c:pt>
                <c:pt idx="150">
                  <c:v>1.0475718533201204</c:v>
                </c:pt>
                <c:pt idx="151">
                  <c:v>1.0545094152626378</c:v>
                </c:pt>
                <c:pt idx="152">
                  <c:v>1.0614469772051558</c:v>
                </c:pt>
                <c:pt idx="153">
                  <c:v>1.0683845391476738</c:v>
                </c:pt>
                <c:pt idx="154">
                  <c:v>1.0753221010901906</c:v>
                </c:pt>
                <c:pt idx="155">
                  <c:v>1.0822596630327086</c:v>
                </c:pt>
                <c:pt idx="156">
                  <c:v>1.0891972249752262</c:v>
                </c:pt>
                <c:pt idx="157">
                  <c:v>1.0961347869177427</c:v>
                </c:pt>
                <c:pt idx="158">
                  <c:v>1.1030723488602601</c:v>
                </c:pt>
                <c:pt idx="159">
                  <c:v>1.1100099108027781</c:v>
                </c:pt>
                <c:pt idx="160">
                  <c:v>1.1169474727452955</c:v>
                </c:pt>
                <c:pt idx="161">
                  <c:v>1.1238850346878129</c:v>
                </c:pt>
                <c:pt idx="162">
                  <c:v>1.13082259663033</c:v>
                </c:pt>
                <c:pt idx="163">
                  <c:v>1.137760158572847</c:v>
                </c:pt>
                <c:pt idx="164">
                  <c:v>1.1446977205153643</c:v>
                </c:pt>
                <c:pt idx="165">
                  <c:v>1.151635282457881</c:v>
                </c:pt>
                <c:pt idx="166">
                  <c:v>1.1585728444003998</c:v>
                </c:pt>
                <c:pt idx="167">
                  <c:v>1.1655104063429165</c:v>
                </c:pt>
                <c:pt idx="168">
                  <c:v>1.1724479682854347</c:v>
                </c:pt>
                <c:pt idx="169">
                  <c:v>1.1793855302279519</c:v>
                </c:pt>
                <c:pt idx="170">
                  <c:v>1.1863230921704679</c:v>
                </c:pt>
                <c:pt idx="171">
                  <c:v>1.1932606541129858</c:v>
                </c:pt>
                <c:pt idx="172">
                  <c:v>1.2001982160555034</c:v>
                </c:pt>
                <c:pt idx="173">
                  <c:v>1.2071357779980201</c:v>
                </c:pt>
                <c:pt idx="174">
                  <c:v>1.2140733399405381</c:v>
                </c:pt>
                <c:pt idx="175">
                  <c:v>1.2210109018830562</c:v>
                </c:pt>
                <c:pt idx="176">
                  <c:v>1.2279484638255729</c:v>
                </c:pt>
                <c:pt idx="177">
                  <c:v>1.2348860257680903</c:v>
                </c:pt>
                <c:pt idx="178">
                  <c:v>1.241823587710607</c:v>
                </c:pt>
                <c:pt idx="179">
                  <c:v>1.248761149653125</c:v>
                </c:pt>
                <c:pt idx="180">
                  <c:v>1.2556987115956417</c:v>
                </c:pt>
                <c:pt idx="181">
                  <c:v>1.2626362735381598</c:v>
                </c:pt>
                <c:pt idx="182">
                  <c:v>1.2695738354806765</c:v>
                </c:pt>
                <c:pt idx="183">
                  <c:v>1.2765113974231934</c:v>
                </c:pt>
                <c:pt idx="184">
                  <c:v>1.2834489593657121</c:v>
                </c:pt>
                <c:pt idx="185">
                  <c:v>1.2903865213082306</c:v>
                </c:pt>
                <c:pt idx="186">
                  <c:v>1.297324083250746</c:v>
                </c:pt>
                <c:pt idx="187">
                  <c:v>1.3042616451932638</c:v>
                </c:pt>
                <c:pt idx="188">
                  <c:v>1.3111992071357808</c:v>
                </c:pt>
                <c:pt idx="189">
                  <c:v>1.3181367690782995</c:v>
                </c:pt>
                <c:pt idx="190">
                  <c:v>1.3250743310208162</c:v>
                </c:pt>
                <c:pt idx="191">
                  <c:v>1.332011892963334</c:v>
                </c:pt>
                <c:pt idx="192">
                  <c:v>1.3389494549058509</c:v>
                </c:pt>
                <c:pt idx="193">
                  <c:v>1.3458870168483683</c:v>
                </c:pt>
                <c:pt idx="194">
                  <c:v>1.3528245787908857</c:v>
                </c:pt>
                <c:pt idx="195">
                  <c:v>1.3597621407334031</c:v>
                </c:pt>
                <c:pt idx="196">
                  <c:v>1.3666997026759198</c:v>
                </c:pt>
                <c:pt idx="197">
                  <c:v>1.373637264618438</c:v>
                </c:pt>
                <c:pt idx="198">
                  <c:v>1.3805748265609559</c:v>
                </c:pt>
                <c:pt idx="199">
                  <c:v>1.3875123885034726</c:v>
                </c:pt>
                <c:pt idx="200">
                  <c:v>1.39444995044599</c:v>
                </c:pt>
                <c:pt idx="201">
                  <c:v>1.4013875123885073</c:v>
                </c:pt>
                <c:pt idx="202">
                  <c:v>1.4083250743310247</c:v>
                </c:pt>
                <c:pt idx="203">
                  <c:v>1.4152626362735419</c:v>
                </c:pt>
                <c:pt idx="204">
                  <c:v>1.4222001982160595</c:v>
                </c:pt>
                <c:pt idx="205">
                  <c:v>1.4291377601585769</c:v>
                </c:pt>
                <c:pt idx="206">
                  <c:v>1.4360753221010942</c:v>
                </c:pt>
                <c:pt idx="207">
                  <c:v>1.4430128840436121</c:v>
                </c:pt>
                <c:pt idx="208">
                  <c:v>1.449950445986129</c:v>
                </c:pt>
                <c:pt idx="209">
                  <c:v>1.4568880079286464</c:v>
                </c:pt>
                <c:pt idx="210">
                  <c:v>1.4638255698711637</c:v>
                </c:pt>
                <c:pt idx="211">
                  <c:v>1.4707631318136811</c:v>
                </c:pt>
                <c:pt idx="212">
                  <c:v>1.4777006937561974</c:v>
                </c:pt>
                <c:pt idx="213">
                  <c:v>1.4846382556987159</c:v>
                </c:pt>
                <c:pt idx="214">
                  <c:v>1.4915758176412333</c:v>
                </c:pt>
                <c:pt idx="215">
                  <c:v>1.4985133795837513</c:v>
                </c:pt>
                <c:pt idx="216">
                  <c:v>1.5054509415262687</c:v>
                </c:pt>
                <c:pt idx="217">
                  <c:v>1.5123885034687865</c:v>
                </c:pt>
                <c:pt idx="218">
                  <c:v>1.5193260654113028</c:v>
                </c:pt>
                <c:pt idx="219">
                  <c:v>1.5262636273538202</c:v>
                </c:pt>
                <c:pt idx="220">
                  <c:v>1.5332011892963375</c:v>
                </c:pt>
                <c:pt idx="221">
                  <c:v>1.5401387512388549</c:v>
                </c:pt>
                <c:pt idx="222">
                  <c:v>1.5470763131813718</c:v>
                </c:pt>
                <c:pt idx="223">
                  <c:v>1.5540138751238901</c:v>
                </c:pt>
                <c:pt idx="224">
                  <c:v>1.560951437066407</c:v>
                </c:pt>
                <c:pt idx="225">
                  <c:v>1.5678889990089244</c:v>
                </c:pt>
                <c:pt idx="226">
                  <c:v>1.574826560951442</c:v>
                </c:pt>
                <c:pt idx="227">
                  <c:v>1.5817641228939592</c:v>
                </c:pt>
                <c:pt idx="228">
                  <c:v>1.5887016848364766</c:v>
                </c:pt>
                <c:pt idx="229">
                  <c:v>1.5956392467789933</c:v>
                </c:pt>
                <c:pt idx="230">
                  <c:v>1.6025768087215122</c:v>
                </c:pt>
                <c:pt idx="231">
                  <c:v>1.609514370664028</c:v>
                </c:pt>
                <c:pt idx="232">
                  <c:v>1.6164519326065467</c:v>
                </c:pt>
                <c:pt idx="233">
                  <c:v>1.6233894945490634</c:v>
                </c:pt>
                <c:pt idx="234">
                  <c:v>1.6303270564915815</c:v>
                </c:pt>
                <c:pt idx="235">
                  <c:v>1.6372646184340971</c:v>
                </c:pt>
                <c:pt idx="236">
                  <c:v>1.6442021803766165</c:v>
                </c:pt>
                <c:pt idx="237">
                  <c:v>1.6511397423191319</c:v>
                </c:pt>
                <c:pt idx="238">
                  <c:v>1.6580773042616515</c:v>
                </c:pt>
                <c:pt idx="239">
                  <c:v>1.6650148662041677</c:v>
                </c:pt>
                <c:pt idx="240">
                  <c:v>1.6719524281466858</c:v>
                </c:pt>
                <c:pt idx="241">
                  <c:v>1.6788899900892025</c:v>
                </c:pt>
                <c:pt idx="242">
                  <c:v>1.6858275520317201</c:v>
                </c:pt>
                <c:pt idx="243">
                  <c:v>1.6927651139742379</c:v>
                </c:pt>
                <c:pt idx="244">
                  <c:v>1.6997026759167553</c:v>
                </c:pt>
                <c:pt idx="245">
                  <c:v>1.7066402378592718</c:v>
                </c:pt>
                <c:pt idx="246">
                  <c:v>1.71357779980179</c:v>
                </c:pt>
                <c:pt idx="247">
                  <c:v>1.7205153617443067</c:v>
                </c:pt>
                <c:pt idx="248">
                  <c:v>1.727452923686825</c:v>
                </c:pt>
                <c:pt idx="249">
                  <c:v>1.7343904856293408</c:v>
                </c:pt>
                <c:pt idx="250">
                  <c:v>1.7413280475718582</c:v>
                </c:pt>
                <c:pt idx="251">
                  <c:v>1.7482656095143758</c:v>
                </c:pt>
                <c:pt idx="252">
                  <c:v>1.7552031714568941</c:v>
                </c:pt>
                <c:pt idx="253">
                  <c:v>1.762140733399411</c:v>
                </c:pt>
                <c:pt idx="254">
                  <c:v>1.7690782953419277</c:v>
                </c:pt>
                <c:pt idx="255">
                  <c:v>1.7760158572844458</c:v>
                </c:pt>
                <c:pt idx="256">
                  <c:v>1.7829534192269638</c:v>
                </c:pt>
                <c:pt idx="257">
                  <c:v>1.7898909811694794</c:v>
                </c:pt>
                <c:pt idx="258">
                  <c:v>1.7968285431119979</c:v>
                </c:pt>
                <c:pt idx="259">
                  <c:v>1.8037661050545146</c:v>
                </c:pt>
                <c:pt idx="260">
                  <c:v>1.8107036669970327</c:v>
                </c:pt>
                <c:pt idx="261">
                  <c:v>1.8176412289395498</c:v>
                </c:pt>
                <c:pt idx="262">
                  <c:v>1.8245787908820674</c:v>
                </c:pt>
                <c:pt idx="263">
                  <c:v>1.8315163528245841</c:v>
                </c:pt>
                <c:pt idx="264">
                  <c:v>1.8384539147671028</c:v>
                </c:pt>
                <c:pt idx="265">
                  <c:v>1.8453914767096196</c:v>
                </c:pt>
                <c:pt idx="266">
                  <c:v>1.8523290386521363</c:v>
                </c:pt>
                <c:pt idx="267">
                  <c:v>1.8592666005946534</c:v>
                </c:pt>
                <c:pt idx="268">
                  <c:v>1.8662041625371717</c:v>
                </c:pt>
                <c:pt idx="269">
                  <c:v>1.8731417244796891</c:v>
                </c:pt>
                <c:pt idx="270">
                  <c:v>1.8800792864222065</c:v>
                </c:pt>
                <c:pt idx="271">
                  <c:v>1.8870168483647241</c:v>
                </c:pt>
                <c:pt idx="272">
                  <c:v>1.8939544103072412</c:v>
                </c:pt>
                <c:pt idx="273">
                  <c:v>1.9008919722497586</c:v>
                </c:pt>
                <c:pt idx="274">
                  <c:v>1.907829534192276</c:v>
                </c:pt>
                <c:pt idx="275">
                  <c:v>1.9147670961347933</c:v>
                </c:pt>
                <c:pt idx="276">
                  <c:v>1.9217046580773096</c:v>
                </c:pt>
                <c:pt idx="277">
                  <c:v>1.9286422200198281</c:v>
                </c:pt>
                <c:pt idx="278">
                  <c:v>1.9355797819623455</c:v>
                </c:pt>
                <c:pt idx="279">
                  <c:v>1.9425173439048635</c:v>
                </c:pt>
                <c:pt idx="280">
                  <c:v>1.9494549058473802</c:v>
                </c:pt>
                <c:pt idx="281">
                  <c:v>1.9563924677898981</c:v>
                </c:pt>
                <c:pt idx="282">
                  <c:v>1.9633300297324157</c:v>
                </c:pt>
                <c:pt idx="283">
                  <c:v>1.970267591674933</c:v>
                </c:pt>
                <c:pt idx="284">
                  <c:v>1.97720515361745</c:v>
                </c:pt>
                <c:pt idx="285">
                  <c:v>1.9841427155599671</c:v>
                </c:pt>
                <c:pt idx="286">
                  <c:v>1.9910802775024838</c:v>
                </c:pt>
                <c:pt idx="287">
                  <c:v>1.9980178394450039</c:v>
                </c:pt>
                <c:pt idx="288">
                  <c:v>2.004955401387519</c:v>
                </c:pt>
                <c:pt idx="289">
                  <c:v>2.0118929633300349</c:v>
                </c:pt>
                <c:pt idx="290">
                  <c:v>2.0188305252725542</c:v>
                </c:pt>
                <c:pt idx="291">
                  <c:v>2.0257680872150705</c:v>
                </c:pt>
                <c:pt idx="292">
                  <c:v>2.0327056491575877</c:v>
                </c:pt>
                <c:pt idx="293">
                  <c:v>2.0396432111001035</c:v>
                </c:pt>
                <c:pt idx="294">
                  <c:v>2.0465807730426233</c:v>
                </c:pt>
                <c:pt idx="295">
                  <c:v>2.0535183349851387</c:v>
                </c:pt>
                <c:pt idx="296">
                  <c:v>2.0604558969276572</c:v>
                </c:pt>
                <c:pt idx="297">
                  <c:v>2.0673934588701757</c:v>
                </c:pt>
                <c:pt idx="298">
                  <c:v>2.0743310208126919</c:v>
                </c:pt>
                <c:pt idx="299">
                  <c:v>2.0812685827552078</c:v>
                </c:pt>
                <c:pt idx="300">
                  <c:v>2.0882061446977249</c:v>
                </c:pt>
                <c:pt idx="301">
                  <c:v>2.0951437066402421</c:v>
                </c:pt>
                <c:pt idx="302">
                  <c:v>2.102081268582761</c:v>
                </c:pt>
                <c:pt idx="303">
                  <c:v>2.1090188305252764</c:v>
                </c:pt>
                <c:pt idx="304">
                  <c:v>2.1159563924677935</c:v>
                </c:pt>
                <c:pt idx="305">
                  <c:v>2.1228939544103111</c:v>
                </c:pt>
                <c:pt idx="306">
                  <c:v>2.1298315163528292</c:v>
                </c:pt>
                <c:pt idx="307">
                  <c:v>2.136769078295345</c:v>
                </c:pt>
                <c:pt idx="308">
                  <c:v>2.1437066402378635</c:v>
                </c:pt>
                <c:pt idx="309">
                  <c:v>2.1506442021803802</c:v>
                </c:pt>
                <c:pt idx="310">
                  <c:v>2.1575817641228991</c:v>
                </c:pt>
                <c:pt idx="311">
                  <c:v>2.164519326065415</c:v>
                </c:pt>
                <c:pt idx="312">
                  <c:v>2.1714568880079312</c:v>
                </c:pt>
                <c:pt idx="313">
                  <c:v>2.1783944499504493</c:v>
                </c:pt>
                <c:pt idx="314">
                  <c:v>2.1853320118929669</c:v>
                </c:pt>
                <c:pt idx="315">
                  <c:v>2.1922695738354823</c:v>
                </c:pt>
                <c:pt idx="316">
                  <c:v>2.1992071357779994</c:v>
                </c:pt>
                <c:pt idx="317">
                  <c:v>2.2061446977205179</c:v>
                </c:pt>
                <c:pt idx="318">
                  <c:v>2.2130822596630342</c:v>
                </c:pt>
                <c:pt idx="319">
                  <c:v>2.2200198216055522</c:v>
                </c:pt>
                <c:pt idx="320">
                  <c:v>2.2269573835480667</c:v>
                </c:pt>
                <c:pt idx="321">
                  <c:v>2.2338949454905852</c:v>
                </c:pt>
                <c:pt idx="322">
                  <c:v>2.2408325074331032</c:v>
                </c:pt>
                <c:pt idx="323">
                  <c:v>2.2477700693756208</c:v>
                </c:pt>
                <c:pt idx="324">
                  <c:v>2.2547076313181371</c:v>
                </c:pt>
                <c:pt idx="325">
                  <c:v>2.2616451932606525</c:v>
                </c:pt>
                <c:pt idx="326">
                  <c:v>2.2685827552031723</c:v>
                </c:pt>
                <c:pt idx="327">
                  <c:v>2.2755203171456881</c:v>
                </c:pt>
                <c:pt idx="328">
                  <c:v>2.282457879088204</c:v>
                </c:pt>
                <c:pt idx="329">
                  <c:v>2.2893954410307238</c:v>
                </c:pt>
                <c:pt idx="330">
                  <c:v>2.2963330029732396</c:v>
                </c:pt>
                <c:pt idx="331">
                  <c:v>2.3032705649157572</c:v>
                </c:pt>
                <c:pt idx="332">
                  <c:v>2.3102081268582713</c:v>
                </c:pt>
                <c:pt idx="333">
                  <c:v>2.3171456888007897</c:v>
                </c:pt>
                <c:pt idx="334">
                  <c:v>2.3240832507433082</c:v>
                </c:pt>
                <c:pt idx="335">
                  <c:v>2.3310208126858241</c:v>
                </c:pt>
                <c:pt idx="336">
                  <c:v>2.3379583746283412</c:v>
                </c:pt>
                <c:pt idx="337">
                  <c:v>2.3448959365708584</c:v>
                </c:pt>
                <c:pt idx="338">
                  <c:v>2.3518334985133769</c:v>
                </c:pt>
                <c:pt idx="339">
                  <c:v>2.358771060455894</c:v>
                </c:pt>
                <c:pt idx="340">
                  <c:v>2.3657086223984107</c:v>
                </c:pt>
                <c:pt idx="341">
                  <c:v>2.3726461843409257</c:v>
                </c:pt>
                <c:pt idx="342">
                  <c:v>2.3795837462834455</c:v>
                </c:pt>
                <c:pt idx="343">
                  <c:v>2.386521308225964</c:v>
                </c:pt>
                <c:pt idx="344">
                  <c:v>2.3934588701684785</c:v>
                </c:pt>
                <c:pt idx="345">
                  <c:v>2.4003964321109983</c:v>
                </c:pt>
                <c:pt idx="346">
                  <c:v>2.4073339940535141</c:v>
                </c:pt>
                <c:pt idx="347">
                  <c:v>2.4142715559960326</c:v>
                </c:pt>
                <c:pt idx="348">
                  <c:v>2.4212091179385471</c:v>
                </c:pt>
                <c:pt idx="349">
                  <c:v>2.4281466798810647</c:v>
                </c:pt>
                <c:pt idx="350">
                  <c:v>2.4350842418235832</c:v>
                </c:pt>
                <c:pt idx="351">
                  <c:v>2.4420218037660999</c:v>
                </c:pt>
                <c:pt idx="352">
                  <c:v>2.4489593657086171</c:v>
                </c:pt>
                <c:pt idx="353">
                  <c:v>2.4558969276511338</c:v>
                </c:pt>
                <c:pt idx="354">
                  <c:v>2.46283448959365</c:v>
                </c:pt>
                <c:pt idx="355">
                  <c:v>2.4697720515361685</c:v>
                </c:pt>
                <c:pt idx="356">
                  <c:v>2.476709613478683</c:v>
                </c:pt>
                <c:pt idx="357">
                  <c:v>2.4836471754212028</c:v>
                </c:pt>
                <c:pt idx="358">
                  <c:v>2.49058473736372</c:v>
                </c:pt>
                <c:pt idx="359">
                  <c:v>2.4975222993062371</c:v>
                </c:pt>
                <c:pt idx="360">
                  <c:v>2.5044598612487543</c:v>
                </c:pt>
                <c:pt idx="361">
                  <c:v>2.5113974231912701</c:v>
                </c:pt>
                <c:pt idx="362">
                  <c:v>2.5183349851337877</c:v>
                </c:pt>
                <c:pt idx="363">
                  <c:v>2.5252725470763075</c:v>
                </c:pt>
                <c:pt idx="364">
                  <c:v>2.5322101090188198</c:v>
                </c:pt>
                <c:pt idx="365">
                  <c:v>2.5391476709613401</c:v>
                </c:pt>
                <c:pt idx="366">
                  <c:v>2.5460852329038568</c:v>
                </c:pt>
                <c:pt idx="367">
                  <c:v>2.5530227948463757</c:v>
                </c:pt>
                <c:pt idx="368">
                  <c:v>2.5599603567888907</c:v>
                </c:pt>
                <c:pt idx="369">
                  <c:v>2.5668979187314092</c:v>
                </c:pt>
                <c:pt idx="370">
                  <c:v>2.5738354806739245</c:v>
                </c:pt>
                <c:pt idx="371">
                  <c:v>2.5807730426164457</c:v>
                </c:pt>
                <c:pt idx="372">
                  <c:v>2.5877106045589602</c:v>
                </c:pt>
                <c:pt idx="373">
                  <c:v>2.5946481665014773</c:v>
                </c:pt>
                <c:pt idx="374">
                  <c:v>2.6015857284439958</c:v>
                </c:pt>
                <c:pt idx="375">
                  <c:v>2.6085232903865143</c:v>
                </c:pt>
                <c:pt idx="376">
                  <c:v>2.6154608523290288</c:v>
                </c:pt>
                <c:pt idx="377">
                  <c:v>2.622398414271546</c:v>
                </c:pt>
                <c:pt idx="378">
                  <c:v>2.6293359762140631</c:v>
                </c:pt>
                <c:pt idx="379">
                  <c:v>2.6362735381565803</c:v>
                </c:pt>
                <c:pt idx="380">
                  <c:v>2.6432111000990988</c:v>
                </c:pt>
                <c:pt idx="381">
                  <c:v>2.6501486620416146</c:v>
                </c:pt>
                <c:pt idx="382">
                  <c:v>2.6570862239841317</c:v>
                </c:pt>
                <c:pt idx="383">
                  <c:v>2.6640237859266502</c:v>
                </c:pt>
                <c:pt idx="384">
                  <c:v>2.6709613478691674</c:v>
                </c:pt>
                <c:pt idx="385">
                  <c:v>2.6778989098116828</c:v>
                </c:pt>
                <c:pt idx="386">
                  <c:v>2.6848364717542004</c:v>
                </c:pt>
                <c:pt idx="387">
                  <c:v>2.6917740336967175</c:v>
                </c:pt>
                <c:pt idx="388">
                  <c:v>2.6987115956392351</c:v>
                </c:pt>
                <c:pt idx="389">
                  <c:v>2.7056491575817518</c:v>
                </c:pt>
                <c:pt idx="390">
                  <c:v>2.7125867195242677</c:v>
                </c:pt>
                <c:pt idx="391">
                  <c:v>2.7195242814667875</c:v>
                </c:pt>
                <c:pt idx="392">
                  <c:v>2.7264618434093042</c:v>
                </c:pt>
                <c:pt idx="393">
                  <c:v>2.7333994053518205</c:v>
                </c:pt>
                <c:pt idx="394">
                  <c:v>2.7403369672943403</c:v>
                </c:pt>
                <c:pt idx="395">
                  <c:v>2.7472745292368552</c:v>
                </c:pt>
                <c:pt idx="396">
                  <c:v>2.7542120911793719</c:v>
                </c:pt>
                <c:pt idx="397">
                  <c:v>2.7611496531218878</c:v>
                </c:pt>
                <c:pt idx="398">
                  <c:v>2.768087215064408</c:v>
                </c:pt>
                <c:pt idx="399">
                  <c:v>2.7750247770069256</c:v>
                </c:pt>
                <c:pt idx="400">
                  <c:v>2.7819623389494406</c:v>
                </c:pt>
                <c:pt idx="401">
                  <c:v>2.7888999008919595</c:v>
                </c:pt>
                <c:pt idx="402">
                  <c:v>2.7958374628344762</c:v>
                </c:pt>
                <c:pt idx="403">
                  <c:v>2.802775024776992</c:v>
                </c:pt>
                <c:pt idx="404">
                  <c:v>2.8097125867195087</c:v>
                </c:pt>
                <c:pt idx="405">
                  <c:v>2.8166501486620263</c:v>
                </c:pt>
                <c:pt idx="406">
                  <c:v>2.8235877106045448</c:v>
                </c:pt>
                <c:pt idx="407">
                  <c:v>2.8305252725470611</c:v>
                </c:pt>
                <c:pt idx="408">
                  <c:v>2.8374628344895765</c:v>
                </c:pt>
                <c:pt idx="409">
                  <c:v>2.844400396432095</c:v>
                </c:pt>
                <c:pt idx="410">
                  <c:v>2.8513379583746135</c:v>
                </c:pt>
                <c:pt idx="411">
                  <c:v>2.8582755203171279</c:v>
                </c:pt>
                <c:pt idx="412">
                  <c:v>2.8652130822596464</c:v>
                </c:pt>
                <c:pt idx="413">
                  <c:v>2.8721506442021627</c:v>
                </c:pt>
                <c:pt idx="414">
                  <c:v>2.8790882061446794</c:v>
                </c:pt>
                <c:pt idx="415">
                  <c:v>2.8860257680871992</c:v>
                </c:pt>
                <c:pt idx="416">
                  <c:v>2.8929633300297128</c:v>
                </c:pt>
                <c:pt idx="417">
                  <c:v>2.8999008919722322</c:v>
                </c:pt>
                <c:pt idx="418">
                  <c:v>2.9068384539147467</c:v>
                </c:pt>
                <c:pt idx="419">
                  <c:v>2.9137760158572665</c:v>
                </c:pt>
                <c:pt idx="420">
                  <c:v>2.9207135777997841</c:v>
                </c:pt>
                <c:pt idx="421">
                  <c:v>2.9276511397423008</c:v>
                </c:pt>
                <c:pt idx="422">
                  <c:v>2.934588701684818</c:v>
                </c:pt>
                <c:pt idx="423">
                  <c:v>2.9415262636273369</c:v>
                </c:pt>
                <c:pt idx="424">
                  <c:v>2.9484638255698523</c:v>
                </c:pt>
                <c:pt idx="425">
                  <c:v>2.9554013875123695</c:v>
                </c:pt>
                <c:pt idx="426">
                  <c:v>2.9623389494548853</c:v>
                </c:pt>
                <c:pt idx="427">
                  <c:v>2.9692765113974042</c:v>
                </c:pt>
                <c:pt idx="428">
                  <c:v>2.9762140733399196</c:v>
                </c:pt>
                <c:pt idx="429">
                  <c:v>2.9831516352824394</c:v>
                </c:pt>
                <c:pt idx="430">
                  <c:v>2.9900891972249553</c:v>
                </c:pt>
                <c:pt idx="431">
                  <c:v>2.9970267591674746</c:v>
                </c:pt>
                <c:pt idx="432">
                  <c:v>3.0039643211099896</c:v>
                </c:pt>
                <c:pt idx="433">
                  <c:v>3.0109018830525072</c:v>
                </c:pt>
                <c:pt idx="434">
                  <c:v>3.0178394449950239</c:v>
                </c:pt>
                <c:pt idx="435">
                  <c:v>3.0247770069375424</c:v>
                </c:pt>
                <c:pt idx="436">
                  <c:v>3.0317145688800595</c:v>
                </c:pt>
                <c:pt idx="437">
                  <c:v>3.038652130822574</c:v>
                </c:pt>
                <c:pt idx="438">
                  <c:v>3.0455896927650938</c:v>
                </c:pt>
                <c:pt idx="439">
                  <c:v>3.052527254707611</c:v>
                </c:pt>
                <c:pt idx="440">
                  <c:v>3.0594648166501268</c:v>
                </c:pt>
                <c:pt idx="441">
                  <c:v>3.066402378592644</c:v>
                </c:pt>
                <c:pt idx="442">
                  <c:v>3.0733399405351611</c:v>
                </c:pt>
                <c:pt idx="443">
                  <c:v>3.0802775024776801</c:v>
                </c:pt>
                <c:pt idx="444">
                  <c:v>3.0872150644201954</c:v>
                </c:pt>
                <c:pt idx="445">
                  <c:v>3.0941526263627126</c:v>
                </c:pt>
                <c:pt idx="446">
                  <c:v>3.1010901883052298</c:v>
                </c:pt>
                <c:pt idx="447">
                  <c:v>3.1080277502477496</c:v>
                </c:pt>
                <c:pt idx="448">
                  <c:v>3.1149653121902627</c:v>
                </c:pt>
                <c:pt idx="449">
                  <c:v>3.1219028741327808</c:v>
                </c:pt>
                <c:pt idx="450">
                  <c:v>3.128840436075297</c:v>
                </c:pt>
                <c:pt idx="451">
                  <c:v>3.1357779980178155</c:v>
                </c:pt>
                <c:pt idx="452">
                  <c:v>3.1427155599603345</c:v>
                </c:pt>
                <c:pt idx="453">
                  <c:v>3.1496531219028485</c:v>
                </c:pt>
                <c:pt idx="454">
                  <c:v>3.156590683845367</c:v>
                </c:pt>
                <c:pt idx="455">
                  <c:v>3.1635282457878855</c:v>
                </c:pt>
                <c:pt idx="456">
                  <c:v>3.1704658077304013</c:v>
                </c:pt>
                <c:pt idx="457">
                  <c:v>3.1774033696729198</c:v>
                </c:pt>
                <c:pt idx="458">
                  <c:v>3.1843409316154356</c:v>
                </c:pt>
                <c:pt idx="459">
                  <c:v>3.1912784935579528</c:v>
                </c:pt>
                <c:pt idx="460">
                  <c:v>3.1982160555004699</c:v>
                </c:pt>
                <c:pt idx="461">
                  <c:v>3.2051536174429884</c:v>
                </c:pt>
                <c:pt idx="462">
                  <c:v>3.2120911793855043</c:v>
                </c:pt>
                <c:pt idx="463">
                  <c:v>3.2190287413280214</c:v>
                </c:pt>
                <c:pt idx="464">
                  <c:v>3.2259663032705386</c:v>
                </c:pt>
                <c:pt idx="465">
                  <c:v>3.2329038652130557</c:v>
                </c:pt>
                <c:pt idx="466">
                  <c:v>3.2398414271555729</c:v>
                </c:pt>
                <c:pt idx="467">
                  <c:v>3.2467789890980883</c:v>
                </c:pt>
                <c:pt idx="468">
                  <c:v>3.2537165510406085</c:v>
                </c:pt>
                <c:pt idx="469">
                  <c:v>3.2606541129831244</c:v>
                </c:pt>
                <c:pt idx="470">
                  <c:v>3.2675916749256437</c:v>
                </c:pt>
                <c:pt idx="471">
                  <c:v>3.2745292368681591</c:v>
                </c:pt>
                <c:pt idx="472">
                  <c:v>3.2814667988106776</c:v>
                </c:pt>
                <c:pt idx="473">
                  <c:v>3.2884043607531943</c:v>
                </c:pt>
                <c:pt idx="474">
                  <c:v>3.2953419226957101</c:v>
                </c:pt>
                <c:pt idx="475">
                  <c:v>3.3022794846382242</c:v>
                </c:pt>
                <c:pt idx="476">
                  <c:v>3.3092170465807444</c:v>
                </c:pt>
                <c:pt idx="477">
                  <c:v>3.3161546085232598</c:v>
                </c:pt>
                <c:pt idx="478">
                  <c:v>3.3230921704657788</c:v>
                </c:pt>
                <c:pt idx="479">
                  <c:v>3.3300297324082946</c:v>
                </c:pt>
                <c:pt idx="480">
                  <c:v>3.3369672943508117</c:v>
                </c:pt>
                <c:pt idx="481">
                  <c:v>3.343904856293332</c:v>
                </c:pt>
                <c:pt idx="482">
                  <c:v>3.3508424182358443</c:v>
                </c:pt>
                <c:pt idx="483">
                  <c:v>3.3577799801783637</c:v>
                </c:pt>
                <c:pt idx="484">
                  <c:v>3.364717542120883</c:v>
                </c:pt>
                <c:pt idx="485">
                  <c:v>3.3716551040633962</c:v>
                </c:pt>
                <c:pt idx="486">
                  <c:v>3.3785926660059173</c:v>
                </c:pt>
                <c:pt idx="487">
                  <c:v>3.3855302279484345</c:v>
                </c:pt>
                <c:pt idx="488">
                  <c:v>3.3924677898909503</c:v>
                </c:pt>
                <c:pt idx="489">
                  <c:v>3.3994053518334661</c:v>
                </c:pt>
                <c:pt idx="490">
                  <c:v>3.4063429137759829</c:v>
                </c:pt>
                <c:pt idx="491">
                  <c:v>3.4132804757185005</c:v>
                </c:pt>
                <c:pt idx="492">
                  <c:v>3.420218037661019</c:v>
                </c:pt>
                <c:pt idx="493">
                  <c:v>3.4271555996035361</c:v>
                </c:pt>
                <c:pt idx="494">
                  <c:v>3.4340931615460542</c:v>
                </c:pt>
                <c:pt idx="495">
                  <c:v>3.4410307234885704</c:v>
                </c:pt>
                <c:pt idx="496">
                  <c:v>3.4479682854310876</c:v>
                </c:pt>
                <c:pt idx="497">
                  <c:v>3.4549058473736047</c:v>
                </c:pt>
                <c:pt idx="498">
                  <c:v>3.4618434093161192</c:v>
                </c:pt>
                <c:pt idx="499">
                  <c:v>3.468780971258639</c:v>
                </c:pt>
                <c:pt idx="500">
                  <c:v>3.4757185332011549</c:v>
                </c:pt>
                <c:pt idx="501">
                  <c:v>3.482656095143672</c:v>
                </c:pt>
                <c:pt idx="502">
                  <c:v>3.4895936570861918</c:v>
                </c:pt>
                <c:pt idx="503">
                  <c:v>3.4965312190287077</c:v>
                </c:pt>
                <c:pt idx="504">
                  <c:v>3.5034687809712248</c:v>
                </c:pt>
                <c:pt idx="505">
                  <c:v>3.510406342913742</c:v>
                </c:pt>
                <c:pt idx="506">
                  <c:v>3.5173439048562587</c:v>
                </c:pt>
                <c:pt idx="507">
                  <c:v>3.5242814667987772</c:v>
                </c:pt>
                <c:pt idx="508">
                  <c:v>3.5312190287412935</c:v>
                </c:pt>
                <c:pt idx="509">
                  <c:v>3.5381565906838093</c:v>
                </c:pt>
                <c:pt idx="510">
                  <c:v>3.54509415262633</c:v>
                </c:pt>
                <c:pt idx="511">
                  <c:v>3.5520317145688436</c:v>
                </c:pt>
                <c:pt idx="512">
                  <c:v>3.5589692765113634</c:v>
                </c:pt>
                <c:pt idx="513">
                  <c:v>3.5659068384538788</c:v>
                </c:pt>
                <c:pt idx="514">
                  <c:v>3.5728444003963964</c:v>
                </c:pt>
                <c:pt idx="515">
                  <c:v>3.5797819623389149</c:v>
                </c:pt>
                <c:pt idx="516">
                  <c:v>3.5867195242814311</c:v>
                </c:pt>
                <c:pt idx="517">
                  <c:v>3.5936570862239479</c:v>
                </c:pt>
                <c:pt idx="518">
                  <c:v>3.6005946481664681</c:v>
                </c:pt>
                <c:pt idx="519">
                  <c:v>3.6075322101089835</c:v>
                </c:pt>
                <c:pt idx="520">
                  <c:v>3.6144697720515002</c:v>
                </c:pt>
                <c:pt idx="521">
                  <c:v>3.6214073339940165</c:v>
                </c:pt>
                <c:pt idx="522">
                  <c:v>3.628344895936535</c:v>
                </c:pt>
                <c:pt idx="523">
                  <c:v>3.6352824578790508</c:v>
                </c:pt>
                <c:pt idx="524">
                  <c:v>3.642220019821568</c:v>
                </c:pt>
                <c:pt idx="525">
                  <c:v>3.6491575817640851</c:v>
                </c:pt>
                <c:pt idx="526">
                  <c:v>3.6560951437066023</c:v>
                </c:pt>
                <c:pt idx="527">
                  <c:v>3.6630327056491208</c:v>
                </c:pt>
                <c:pt idx="528">
                  <c:v>3.6699702675916392</c:v>
                </c:pt>
                <c:pt idx="529">
                  <c:v>3.6769078295341537</c:v>
                </c:pt>
                <c:pt idx="530">
                  <c:v>3.6838453914766709</c:v>
                </c:pt>
                <c:pt idx="531">
                  <c:v>3.6907829534191867</c:v>
                </c:pt>
                <c:pt idx="532">
                  <c:v>3.6977205153617052</c:v>
                </c:pt>
                <c:pt idx="533">
                  <c:v>3.7046580773042224</c:v>
                </c:pt>
                <c:pt idx="534">
                  <c:v>3.7115956392467382</c:v>
                </c:pt>
                <c:pt idx="535">
                  <c:v>3.7185332011892585</c:v>
                </c:pt>
                <c:pt idx="536">
                  <c:v>3.7254707631317752</c:v>
                </c:pt>
                <c:pt idx="537">
                  <c:v>3.7324083250742879</c:v>
                </c:pt>
                <c:pt idx="538">
                  <c:v>3.7393458870168077</c:v>
                </c:pt>
                <c:pt idx="539">
                  <c:v>3.7462834489593266</c:v>
                </c:pt>
                <c:pt idx="540">
                  <c:v>3.7532210109018438</c:v>
                </c:pt>
                <c:pt idx="541">
                  <c:v>3.7601585728443609</c:v>
                </c:pt>
                <c:pt idx="542">
                  <c:v>3.7670961347868772</c:v>
                </c:pt>
                <c:pt idx="543">
                  <c:v>3.7740336967293953</c:v>
                </c:pt>
                <c:pt idx="544">
                  <c:v>3.7809712586719155</c:v>
                </c:pt>
                <c:pt idx="545">
                  <c:v>3.7879088206144282</c:v>
                </c:pt>
                <c:pt idx="546">
                  <c:v>3.7948463825569454</c:v>
                </c:pt>
                <c:pt idx="547">
                  <c:v>3.8017839444994626</c:v>
                </c:pt>
                <c:pt idx="548">
                  <c:v>3.8087215064419815</c:v>
                </c:pt>
                <c:pt idx="549">
                  <c:v>3.8156590683844969</c:v>
                </c:pt>
                <c:pt idx="550">
                  <c:v>3.822596630327014</c:v>
                </c:pt>
                <c:pt idx="551">
                  <c:v>3.8295341922695312</c:v>
                </c:pt>
                <c:pt idx="552">
                  <c:v>3.8364717542120483</c:v>
                </c:pt>
                <c:pt idx="553">
                  <c:v>3.8434093161545642</c:v>
                </c:pt>
                <c:pt idx="554">
                  <c:v>3.8503468780970826</c:v>
                </c:pt>
                <c:pt idx="555">
                  <c:v>3.8572844400395998</c:v>
                </c:pt>
                <c:pt idx="556">
                  <c:v>3.8642220019821183</c:v>
                </c:pt>
                <c:pt idx="557">
                  <c:v>3.8711595639246337</c:v>
                </c:pt>
                <c:pt idx="558">
                  <c:v>3.8780971258671513</c:v>
                </c:pt>
                <c:pt idx="559">
                  <c:v>3.8850346878096684</c:v>
                </c:pt>
                <c:pt idx="560">
                  <c:v>3.8919722497521847</c:v>
                </c:pt>
                <c:pt idx="561">
                  <c:v>3.8989098116947027</c:v>
                </c:pt>
                <c:pt idx="562">
                  <c:v>3.9058473736372186</c:v>
                </c:pt>
                <c:pt idx="563">
                  <c:v>3.9127849355797357</c:v>
                </c:pt>
                <c:pt idx="564">
                  <c:v>3.9197224975222538</c:v>
                </c:pt>
                <c:pt idx="565">
                  <c:v>3.92666005946477</c:v>
                </c:pt>
                <c:pt idx="566">
                  <c:v>3.9335976214072885</c:v>
                </c:pt>
                <c:pt idx="567">
                  <c:v>3.9405351833498039</c:v>
                </c:pt>
                <c:pt idx="568">
                  <c:v>3.9474727452923251</c:v>
                </c:pt>
                <c:pt idx="569">
                  <c:v>3.9544103072348387</c:v>
                </c:pt>
                <c:pt idx="570">
                  <c:v>3.9613478691773585</c:v>
                </c:pt>
                <c:pt idx="571">
                  <c:v>3.968285431119873</c:v>
                </c:pt>
                <c:pt idx="572">
                  <c:v>3.9752229930623901</c:v>
                </c:pt>
                <c:pt idx="573">
                  <c:v>3.9821605550049086</c:v>
                </c:pt>
                <c:pt idx="574">
                  <c:v>3.9890981169474258</c:v>
                </c:pt>
                <c:pt idx="575">
                  <c:v>3.9960356788899429</c:v>
                </c:pt>
                <c:pt idx="576">
                  <c:v>4.0029732408324605</c:v>
                </c:pt>
                <c:pt idx="577">
                  <c:v>4.0099108027749777</c:v>
                </c:pt>
                <c:pt idx="578">
                  <c:v>4.0168483647174948</c:v>
                </c:pt>
                <c:pt idx="579">
                  <c:v>4.0237859266600067</c:v>
                </c:pt>
                <c:pt idx="580">
                  <c:v>4.0307234886025345</c:v>
                </c:pt>
                <c:pt idx="581">
                  <c:v>4.0376610505450463</c:v>
                </c:pt>
                <c:pt idx="582">
                  <c:v>4.0445986124875635</c:v>
                </c:pt>
                <c:pt idx="583">
                  <c:v>4.0515361744300806</c:v>
                </c:pt>
                <c:pt idx="584">
                  <c:v>4.0584737363725978</c:v>
                </c:pt>
                <c:pt idx="585">
                  <c:v>4.0654112983151114</c:v>
                </c:pt>
                <c:pt idx="586">
                  <c:v>4.0723488602576321</c:v>
                </c:pt>
                <c:pt idx="587">
                  <c:v>4.0792864222001519</c:v>
                </c:pt>
                <c:pt idx="588">
                  <c:v>4.0862239841426744</c:v>
                </c:pt>
                <c:pt idx="589">
                  <c:v>4.0931615460851809</c:v>
                </c:pt>
                <c:pt idx="590">
                  <c:v>4.1000991080277007</c:v>
                </c:pt>
                <c:pt idx="591">
                  <c:v>4.1070366699702126</c:v>
                </c:pt>
                <c:pt idx="592">
                  <c:v>4.1139742319127315</c:v>
                </c:pt>
                <c:pt idx="593">
                  <c:v>4.1209117938552478</c:v>
                </c:pt>
                <c:pt idx="594">
                  <c:v>4.1278493557977685</c:v>
                </c:pt>
                <c:pt idx="595">
                  <c:v>4.1347869177402838</c:v>
                </c:pt>
                <c:pt idx="596">
                  <c:v>4.1417244796828037</c:v>
                </c:pt>
                <c:pt idx="597">
                  <c:v>4.1486620416253235</c:v>
                </c:pt>
                <c:pt idx="598">
                  <c:v>4.155599603567838</c:v>
                </c:pt>
                <c:pt idx="599">
                  <c:v>4.1625371655103516</c:v>
                </c:pt>
                <c:pt idx="600">
                  <c:v>4.1694747274528705</c:v>
                </c:pt>
                <c:pt idx="601">
                  <c:v>4.1764122893953886</c:v>
                </c:pt>
                <c:pt idx="602">
                  <c:v>4.1833498513379066</c:v>
                </c:pt>
                <c:pt idx="603">
                  <c:v>4.1902874132804238</c:v>
                </c:pt>
                <c:pt idx="604">
                  <c:v>4.1972249752229382</c:v>
                </c:pt>
                <c:pt idx="605">
                  <c:v>4.2041625371654536</c:v>
                </c:pt>
                <c:pt idx="606">
                  <c:v>4.2111000991079752</c:v>
                </c:pt>
                <c:pt idx="607">
                  <c:v>4.2180376610504888</c:v>
                </c:pt>
                <c:pt idx="608">
                  <c:v>4.2249752229930069</c:v>
                </c:pt>
                <c:pt idx="609">
                  <c:v>4.2319127849355311</c:v>
                </c:pt>
                <c:pt idx="610">
                  <c:v>4.2388503468780412</c:v>
                </c:pt>
                <c:pt idx="611">
                  <c:v>4.245787908820561</c:v>
                </c:pt>
                <c:pt idx="612">
                  <c:v>4.2527254707630782</c:v>
                </c:pt>
                <c:pt idx="613">
                  <c:v>4.259663032705598</c:v>
                </c:pt>
                <c:pt idx="614">
                  <c:v>4.2666005946481134</c:v>
                </c:pt>
                <c:pt idx="615">
                  <c:v>4.2735381565906314</c:v>
                </c:pt>
                <c:pt idx="616">
                  <c:v>4.2804757185331495</c:v>
                </c:pt>
                <c:pt idx="617">
                  <c:v>4.2874132804756639</c:v>
                </c:pt>
                <c:pt idx="618">
                  <c:v>4.2943508424181784</c:v>
                </c:pt>
                <c:pt idx="619">
                  <c:v>4.3012884043607009</c:v>
                </c:pt>
                <c:pt idx="620">
                  <c:v>4.3082259663032145</c:v>
                </c:pt>
                <c:pt idx="621">
                  <c:v>4.3151635282457299</c:v>
                </c:pt>
                <c:pt idx="622">
                  <c:v>4.3221010901882471</c:v>
                </c:pt>
                <c:pt idx="623">
                  <c:v>4.3290386521307669</c:v>
                </c:pt>
                <c:pt idx="624">
                  <c:v>4.335976214073284</c:v>
                </c:pt>
                <c:pt idx="625">
                  <c:v>4.342913776015795</c:v>
                </c:pt>
                <c:pt idx="626">
                  <c:v>4.3498513379583175</c:v>
                </c:pt>
                <c:pt idx="627">
                  <c:v>4.3567888999008364</c:v>
                </c:pt>
                <c:pt idx="628">
                  <c:v>4.3637264618433527</c:v>
                </c:pt>
                <c:pt idx="629">
                  <c:v>4.3706640237858725</c:v>
                </c:pt>
                <c:pt idx="630">
                  <c:v>4.3776015857283896</c:v>
                </c:pt>
                <c:pt idx="631">
                  <c:v>4.3845391476709006</c:v>
                </c:pt>
                <c:pt idx="632">
                  <c:v>4.3914767096134213</c:v>
                </c:pt>
                <c:pt idx="633">
                  <c:v>4.3984142715559322</c:v>
                </c:pt>
                <c:pt idx="634">
                  <c:v>4.4053518334984556</c:v>
                </c:pt>
                <c:pt idx="635">
                  <c:v>4.4122893954409763</c:v>
                </c:pt>
                <c:pt idx="636">
                  <c:v>4.4192269573834899</c:v>
                </c:pt>
                <c:pt idx="637">
                  <c:v>4.4261645193260044</c:v>
                </c:pt>
                <c:pt idx="638">
                  <c:v>4.4331020812685296</c:v>
                </c:pt>
                <c:pt idx="639">
                  <c:v>4.4400396432110414</c:v>
                </c:pt>
                <c:pt idx="640">
                  <c:v>4.4469772051535594</c:v>
                </c:pt>
                <c:pt idx="641">
                  <c:v>4.4539147670960721</c:v>
                </c:pt>
                <c:pt idx="642">
                  <c:v>4.4608523290385902</c:v>
                </c:pt>
                <c:pt idx="643">
                  <c:v>4.46778989098111</c:v>
                </c:pt>
                <c:pt idx="644">
                  <c:v>4.4747274529236325</c:v>
                </c:pt>
                <c:pt idx="645">
                  <c:v>4.4816650148661497</c:v>
                </c:pt>
                <c:pt idx="646">
                  <c:v>4.4886025768086624</c:v>
                </c:pt>
                <c:pt idx="647">
                  <c:v>4.4955401387511804</c:v>
                </c:pt>
                <c:pt idx="648">
                  <c:v>4.5024777006936985</c:v>
                </c:pt>
                <c:pt idx="649">
                  <c:v>4.5094152626362076</c:v>
                </c:pt>
                <c:pt idx="650">
                  <c:v>4.5163528245787301</c:v>
                </c:pt>
                <c:pt idx="651">
                  <c:v>4.5232903865212473</c:v>
                </c:pt>
                <c:pt idx="652">
                  <c:v>4.5302279484637671</c:v>
                </c:pt>
                <c:pt idx="653">
                  <c:v>4.5371655104062789</c:v>
                </c:pt>
                <c:pt idx="654">
                  <c:v>4.5441030723487961</c:v>
                </c:pt>
                <c:pt idx="655">
                  <c:v>4.5510406342913186</c:v>
                </c:pt>
                <c:pt idx="656">
                  <c:v>4.557978196233833</c:v>
                </c:pt>
                <c:pt idx="657">
                  <c:v>4.564915758176344</c:v>
                </c:pt>
                <c:pt idx="658">
                  <c:v>4.57185332011887</c:v>
                </c:pt>
                <c:pt idx="659">
                  <c:v>4.5787908820613881</c:v>
                </c:pt>
                <c:pt idx="660">
                  <c:v>4.5857284440039034</c:v>
                </c:pt>
                <c:pt idx="661">
                  <c:v>4.5926660059464188</c:v>
                </c:pt>
                <c:pt idx="662">
                  <c:v>4.599603567888936</c:v>
                </c:pt>
                <c:pt idx="663">
                  <c:v>4.6065411298314505</c:v>
                </c:pt>
                <c:pt idx="664">
                  <c:v>4.6134786917739703</c:v>
                </c:pt>
                <c:pt idx="665">
                  <c:v>4.6204162537164812</c:v>
                </c:pt>
                <c:pt idx="666">
                  <c:v>4.6273538156590046</c:v>
                </c:pt>
                <c:pt idx="667">
                  <c:v>4.6342913776015218</c:v>
                </c:pt>
                <c:pt idx="668">
                  <c:v>4.6412289395440416</c:v>
                </c:pt>
                <c:pt idx="669">
                  <c:v>4.6481665014865534</c:v>
                </c:pt>
                <c:pt idx="670">
                  <c:v>4.6551040634290697</c:v>
                </c:pt>
                <c:pt idx="671">
                  <c:v>4.6620416253715895</c:v>
                </c:pt>
                <c:pt idx="672">
                  <c:v>4.6689791873141084</c:v>
                </c:pt>
                <c:pt idx="673">
                  <c:v>4.6759167492566247</c:v>
                </c:pt>
                <c:pt idx="674">
                  <c:v>4.6828543111991392</c:v>
                </c:pt>
                <c:pt idx="675">
                  <c:v>4.689791873141659</c:v>
                </c:pt>
                <c:pt idx="676">
                  <c:v>4.6967294350841815</c:v>
                </c:pt>
                <c:pt idx="677">
                  <c:v>4.7036669970266933</c:v>
                </c:pt>
                <c:pt idx="678">
                  <c:v>4.7106045589692078</c:v>
                </c:pt>
                <c:pt idx="679">
                  <c:v>4.7175421209117294</c:v>
                </c:pt>
                <c:pt idx="680">
                  <c:v>4.7244796828542475</c:v>
                </c:pt>
                <c:pt idx="681">
                  <c:v>4.731417244796762</c:v>
                </c:pt>
                <c:pt idx="682">
                  <c:v>4.7383548067392764</c:v>
                </c:pt>
                <c:pt idx="683">
                  <c:v>4.7452923686817963</c:v>
                </c:pt>
                <c:pt idx="684">
                  <c:v>4.7522299306243134</c:v>
                </c:pt>
                <c:pt idx="685">
                  <c:v>4.7591674925668341</c:v>
                </c:pt>
                <c:pt idx="686">
                  <c:v>4.7661050545093477</c:v>
                </c:pt>
                <c:pt idx="687">
                  <c:v>4.7730426164518693</c:v>
                </c:pt>
                <c:pt idx="688">
                  <c:v>4.7799801783943821</c:v>
                </c:pt>
                <c:pt idx="689">
                  <c:v>4.7869177403368965</c:v>
                </c:pt>
                <c:pt idx="690">
                  <c:v>4.7938553022794155</c:v>
                </c:pt>
                <c:pt idx="691">
                  <c:v>4.8007928642219335</c:v>
                </c:pt>
                <c:pt idx="692">
                  <c:v>4.807730426164448</c:v>
                </c:pt>
                <c:pt idx="693">
                  <c:v>4.8146679881069678</c:v>
                </c:pt>
                <c:pt idx="694">
                  <c:v>4.8216055500494814</c:v>
                </c:pt>
                <c:pt idx="695">
                  <c:v>4.8285431119920021</c:v>
                </c:pt>
                <c:pt idx="696">
                  <c:v>4.8354806739345175</c:v>
                </c:pt>
                <c:pt idx="697">
                  <c:v>4.8424182358770365</c:v>
                </c:pt>
                <c:pt idx="698">
                  <c:v>4.8493557978195536</c:v>
                </c:pt>
                <c:pt idx="699">
                  <c:v>4.8562933597620734</c:v>
                </c:pt>
                <c:pt idx="700">
                  <c:v>4.8632309217045879</c:v>
                </c:pt>
                <c:pt idx="701">
                  <c:v>4.8701684836471104</c:v>
                </c:pt>
                <c:pt idx="702">
                  <c:v>4.8771060455896222</c:v>
                </c:pt>
                <c:pt idx="703">
                  <c:v>4.8840436075321394</c:v>
                </c:pt>
                <c:pt idx="704">
                  <c:v>4.8909811694746566</c:v>
                </c:pt>
                <c:pt idx="705">
                  <c:v>4.897918731417171</c:v>
                </c:pt>
                <c:pt idx="706">
                  <c:v>4.9048562933596909</c:v>
                </c:pt>
                <c:pt idx="707">
                  <c:v>4.9117938553022107</c:v>
                </c:pt>
                <c:pt idx="708">
                  <c:v>4.9187314172447278</c:v>
                </c:pt>
                <c:pt idx="709">
                  <c:v>4.9256689791872406</c:v>
                </c:pt>
                <c:pt idx="710">
                  <c:v>4.9326065411297595</c:v>
                </c:pt>
                <c:pt idx="711">
                  <c:v>4.9395441030722802</c:v>
                </c:pt>
                <c:pt idx="712">
                  <c:v>4.9464816650147938</c:v>
                </c:pt>
                <c:pt idx="713">
                  <c:v>4.9534192269573083</c:v>
                </c:pt>
                <c:pt idx="714">
                  <c:v>4.9603567888998308</c:v>
                </c:pt>
                <c:pt idx="715">
                  <c:v>4.9672943508423453</c:v>
                </c:pt>
                <c:pt idx="716">
                  <c:v>4.974231912784866</c:v>
                </c:pt>
                <c:pt idx="717">
                  <c:v>4.9811694747273831</c:v>
                </c:pt>
                <c:pt idx="718">
                  <c:v>4.9881070366698967</c:v>
                </c:pt>
                <c:pt idx="719">
                  <c:v>4.9950445986124112</c:v>
                </c:pt>
                <c:pt idx="720">
                  <c:v>5.0019821605549311</c:v>
                </c:pt>
                <c:pt idx="721">
                  <c:v>5.0089197224974455</c:v>
                </c:pt>
                <c:pt idx="722">
                  <c:v>5.0158572844399654</c:v>
                </c:pt>
                <c:pt idx="723">
                  <c:v>5.0227948463824772</c:v>
                </c:pt>
                <c:pt idx="724">
                  <c:v>5.0297324083249997</c:v>
                </c:pt>
                <c:pt idx="725">
                  <c:v>5.0366699702675195</c:v>
                </c:pt>
                <c:pt idx="726">
                  <c:v>5.0436075322100367</c:v>
                </c:pt>
                <c:pt idx="727">
                  <c:v>5.0505450941525512</c:v>
                </c:pt>
                <c:pt idx="728">
                  <c:v>5.0574826560950648</c:v>
                </c:pt>
                <c:pt idx="729">
                  <c:v>5.0644202180375819</c:v>
                </c:pt>
                <c:pt idx="730">
                  <c:v>5.0713577799801053</c:v>
                </c:pt>
                <c:pt idx="731">
                  <c:v>5.0782953419226233</c:v>
                </c:pt>
                <c:pt idx="732">
                  <c:v>5.0852329038651396</c:v>
                </c:pt>
                <c:pt idx="733">
                  <c:v>5.0921704658076541</c:v>
                </c:pt>
                <c:pt idx="734">
                  <c:v>5.0991080277501712</c:v>
                </c:pt>
                <c:pt idx="735">
                  <c:v>5.1060455896926884</c:v>
                </c:pt>
                <c:pt idx="736">
                  <c:v>5.112983151635202</c:v>
                </c:pt>
                <c:pt idx="737">
                  <c:v>5.1199207135777227</c:v>
                </c:pt>
                <c:pt idx="738">
                  <c:v>5.1268582755202372</c:v>
                </c:pt>
                <c:pt idx="739">
                  <c:v>5.1337958374627544</c:v>
                </c:pt>
                <c:pt idx="740">
                  <c:v>5.1407333994052742</c:v>
                </c:pt>
                <c:pt idx="741">
                  <c:v>5.1476709613477878</c:v>
                </c:pt>
                <c:pt idx="742">
                  <c:v>5.1546085232903085</c:v>
                </c:pt>
                <c:pt idx="743">
                  <c:v>5.1615460852328292</c:v>
                </c:pt>
                <c:pt idx="744">
                  <c:v>5.1684836471753375</c:v>
                </c:pt>
                <c:pt idx="745">
                  <c:v>5.17542120911786</c:v>
                </c:pt>
                <c:pt idx="746">
                  <c:v>5.1823587710603771</c:v>
                </c:pt>
                <c:pt idx="747">
                  <c:v>5.1892963330028969</c:v>
                </c:pt>
                <c:pt idx="748">
                  <c:v>5.1962338949454105</c:v>
                </c:pt>
                <c:pt idx="749">
                  <c:v>5.2031714568879286</c:v>
                </c:pt>
                <c:pt idx="750">
                  <c:v>5.2101090188304457</c:v>
                </c:pt>
                <c:pt idx="751">
                  <c:v>5.2170465807729629</c:v>
                </c:pt>
                <c:pt idx="752">
                  <c:v>5.2239841427154756</c:v>
                </c:pt>
                <c:pt idx="753">
                  <c:v>5.2309217046579972</c:v>
                </c:pt>
                <c:pt idx="754">
                  <c:v>5.2378592666005117</c:v>
                </c:pt>
                <c:pt idx="755">
                  <c:v>5.2447968285430315</c:v>
                </c:pt>
                <c:pt idx="756">
                  <c:v>5.2517343904855487</c:v>
                </c:pt>
                <c:pt idx="757">
                  <c:v>5.2586719524280685</c:v>
                </c:pt>
                <c:pt idx="758">
                  <c:v>5.265609514370583</c:v>
                </c:pt>
                <c:pt idx="759">
                  <c:v>5.2725470763131002</c:v>
                </c:pt>
                <c:pt idx="760">
                  <c:v>5.2794846382556155</c:v>
                </c:pt>
                <c:pt idx="761">
                  <c:v>5.286422200198138</c:v>
                </c:pt>
                <c:pt idx="762">
                  <c:v>5.2933597621406534</c:v>
                </c:pt>
                <c:pt idx="763">
                  <c:v>5.3002973240831732</c:v>
                </c:pt>
                <c:pt idx="764">
                  <c:v>5.3072348860256833</c:v>
                </c:pt>
                <c:pt idx="765">
                  <c:v>5.3141724479681987</c:v>
                </c:pt>
                <c:pt idx="766">
                  <c:v>5.3211100099107167</c:v>
                </c:pt>
                <c:pt idx="767">
                  <c:v>5.3280475718532365</c:v>
                </c:pt>
                <c:pt idx="768">
                  <c:v>5.3349851337957501</c:v>
                </c:pt>
                <c:pt idx="769">
                  <c:v>5.3419226957382744</c:v>
                </c:pt>
                <c:pt idx="770">
                  <c:v>5.3488602576807862</c:v>
                </c:pt>
                <c:pt idx="771">
                  <c:v>5.355797819623306</c:v>
                </c:pt>
                <c:pt idx="772">
                  <c:v>5.3627353815658205</c:v>
                </c:pt>
                <c:pt idx="773">
                  <c:v>5.3696729435083403</c:v>
                </c:pt>
                <c:pt idx="774">
                  <c:v>5.3766105054508584</c:v>
                </c:pt>
                <c:pt idx="775">
                  <c:v>5.3835480673933764</c:v>
                </c:pt>
                <c:pt idx="776">
                  <c:v>5.3904856293358865</c:v>
                </c:pt>
                <c:pt idx="777">
                  <c:v>5.397423191278409</c:v>
                </c:pt>
                <c:pt idx="778">
                  <c:v>5.4043607532209288</c:v>
                </c:pt>
                <c:pt idx="779">
                  <c:v>5.4112983151634477</c:v>
                </c:pt>
                <c:pt idx="780">
                  <c:v>5.4182358771059551</c:v>
                </c:pt>
                <c:pt idx="781">
                  <c:v>5.4251734390484776</c:v>
                </c:pt>
                <c:pt idx="782">
                  <c:v>5.4321110009909948</c:v>
                </c:pt>
                <c:pt idx="783">
                  <c:v>5.4390485629335146</c:v>
                </c:pt>
                <c:pt idx="784">
                  <c:v>5.4459861248760291</c:v>
                </c:pt>
                <c:pt idx="785">
                  <c:v>5.4529236868185462</c:v>
                </c:pt>
                <c:pt idx="786">
                  <c:v>5.4598612487610634</c:v>
                </c:pt>
                <c:pt idx="787">
                  <c:v>5.4667988107035814</c:v>
                </c:pt>
                <c:pt idx="788">
                  <c:v>5.4737363726460977</c:v>
                </c:pt>
                <c:pt idx="789">
                  <c:v>5.4806739345886193</c:v>
                </c:pt>
                <c:pt idx="790">
                  <c:v>5.4876114965311347</c:v>
                </c:pt>
                <c:pt idx="791">
                  <c:v>5.4945490584736492</c:v>
                </c:pt>
                <c:pt idx="792">
                  <c:v>5.5014866204161663</c:v>
                </c:pt>
                <c:pt idx="793">
                  <c:v>5.5084241823586861</c:v>
                </c:pt>
                <c:pt idx="794">
                  <c:v>5.5153617443012024</c:v>
                </c:pt>
                <c:pt idx="795">
                  <c:v>5.5222993062437178</c:v>
                </c:pt>
                <c:pt idx="796">
                  <c:v>5.5292368681862314</c:v>
                </c:pt>
                <c:pt idx="797">
                  <c:v>5.5361744301287494</c:v>
                </c:pt>
                <c:pt idx="798">
                  <c:v>5.5431119920712693</c:v>
                </c:pt>
                <c:pt idx="799">
                  <c:v>5.5500495540137864</c:v>
                </c:pt>
                <c:pt idx="800">
                  <c:v>5.5569871159563036</c:v>
                </c:pt>
                <c:pt idx="801">
                  <c:v>5.5639246778988163</c:v>
                </c:pt>
                <c:pt idx="802">
                  <c:v>5.5708622398413405</c:v>
                </c:pt>
                <c:pt idx="803">
                  <c:v>5.5777998017838577</c:v>
                </c:pt>
                <c:pt idx="804">
                  <c:v>5.5847373637263695</c:v>
                </c:pt>
                <c:pt idx="805">
                  <c:v>5.5916749256688894</c:v>
                </c:pt>
                <c:pt idx="806">
                  <c:v>5.5986124876114074</c:v>
                </c:pt>
                <c:pt idx="807">
                  <c:v>5.605550049553921</c:v>
                </c:pt>
                <c:pt idx="808">
                  <c:v>5.6124876114964355</c:v>
                </c:pt>
                <c:pt idx="809">
                  <c:v>5.6194251734389553</c:v>
                </c:pt>
                <c:pt idx="810">
                  <c:v>5.6263627353814778</c:v>
                </c:pt>
                <c:pt idx="811">
                  <c:v>5.6333002973239905</c:v>
                </c:pt>
                <c:pt idx="812">
                  <c:v>5.6402378592665059</c:v>
                </c:pt>
                <c:pt idx="813">
                  <c:v>5.6471754212090266</c:v>
                </c:pt>
                <c:pt idx="814">
                  <c:v>5.6541129831515411</c:v>
                </c:pt>
                <c:pt idx="815">
                  <c:v>5.6610505450940609</c:v>
                </c:pt>
                <c:pt idx="816">
                  <c:v>5.6679881070365736</c:v>
                </c:pt>
                <c:pt idx="817">
                  <c:v>5.6749256689790899</c:v>
                </c:pt>
                <c:pt idx="818">
                  <c:v>5.6818632309216124</c:v>
                </c:pt>
                <c:pt idx="819">
                  <c:v>5.6888007928641331</c:v>
                </c:pt>
                <c:pt idx="820">
                  <c:v>5.6957383548066467</c:v>
                </c:pt>
                <c:pt idx="821">
                  <c:v>5.7026759167491639</c:v>
                </c:pt>
                <c:pt idx="822">
                  <c:v>5.7096134786916837</c:v>
                </c:pt>
                <c:pt idx="823">
                  <c:v>5.7165510406341982</c:v>
                </c:pt>
                <c:pt idx="824">
                  <c:v>5.7234886025767127</c:v>
                </c:pt>
                <c:pt idx="825">
                  <c:v>5.7304261645192334</c:v>
                </c:pt>
                <c:pt idx="826">
                  <c:v>5.7373637264617514</c:v>
                </c:pt>
                <c:pt idx="827">
                  <c:v>5.7443012884042695</c:v>
                </c:pt>
                <c:pt idx="828">
                  <c:v>5.7512388503467813</c:v>
                </c:pt>
                <c:pt idx="829">
                  <c:v>5.7581764122893011</c:v>
                </c:pt>
                <c:pt idx="830">
                  <c:v>5.7651139742318165</c:v>
                </c:pt>
                <c:pt idx="831">
                  <c:v>5.7720515361743354</c:v>
                </c:pt>
                <c:pt idx="832">
                  <c:v>5.7789890981168526</c:v>
                </c:pt>
                <c:pt idx="833">
                  <c:v>5.7859266600593697</c:v>
                </c:pt>
                <c:pt idx="834">
                  <c:v>5.7928642220018869</c:v>
                </c:pt>
                <c:pt idx="835">
                  <c:v>5.7998017839444094</c:v>
                </c:pt>
                <c:pt idx="836">
                  <c:v>5.8067393458869212</c:v>
                </c:pt>
                <c:pt idx="837">
                  <c:v>5.8136769078294375</c:v>
                </c:pt>
                <c:pt idx="838">
                  <c:v>5.820614469771952</c:v>
                </c:pt>
                <c:pt idx="839">
                  <c:v>5.82755203171447</c:v>
                </c:pt>
                <c:pt idx="840">
                  <c:v>5.8344895936569872</c:v>
                </c:pt>
                <c:pt idx="841">
                  <c:v>5.8414271555995096</c:v>
                </c:pt>
                <c:pt idx="842">
                  <c:v>5.8483647175420268</c:v>
                </c:pt>
                <c:pt idx="843">
                  <c:v>5.8553022794845395</c:v>
                </c:pt>
                <c:pt idx="844">
                  <c:v>5.8622398414270558</c:v>
                </c:pt>
                <c:pt idx="845">
                  <c:v>5.8691774033695774</c:v>
                </c:pt>
                <c:pt idx="846">
                  <c:v>5.8761149653120901</c:v>
                </c:pt>
                <c:pt idx="847">
                  <c:v>5.8830525272546099</c:v>
                </c:pt>
                <c:pt idx="848">
                  <c:v>5.8899900891971297</c:v>
                </c:pt>
                <c:pt idx="849">
                  <c:v>5.8969276511396442</c:v>
                </c:pt>
                <c:pt idx="850">
                  <c:v>5.9038652130821641</c:v>
                </c:pt>
                <c:pt idx="851">
                  <c:v>5.9108027750246821</c:v>
                </c:pt>
                <c:pt idx="852">
                  <c:v>5.9177403369671957</c:v>
                </c:pt>
                <c:pt idx="853">
                  <c:v>5.9246778989097102</c:v>
                </c:pt>
                <c:pt idx="854">
                  <c:v>5.9316154608522327</c:v>
                </c:pt>
                <c:pt idx="855">
                  <c:v>5.9385530227947498</c:v>
                </c:pt>
                <c:pt idx="856">
                  <c:v>5.945490584737267</c:v>
                </c:pt>
                <c:pt idx="857">
                  <c:v>5.9524281466797815</c:v>
                </c:pt>
                <c:pt idx="858">
                  <c:v>5.9593657086223013</c:v>
                </c:pt>
                <c:pt idx="859">
                  <c:v>5.9663032705648185</c:v>
                </c:pt>
                <c:pt idx="860">
                  <c:v>5.9732408325073365</c:v>
                </c:pt>
                <c:pt idx="861">
                  <c:v>5.9801783944498528</c:v>
                </c:pt>
                <c:pt idx="862">
                  <c:v>5.9871159563923655</c:v>
                </c:pt>
                <c:pt idx="863">
                  <c:v>5.9940535183348844</c:v>
                </c:pt>
                <c:pt idx="864">
                  <c:v>6.0009910802774016</c:v>
                </c:pt>
                <c:pt idx="865">
                  <c:v>6.0079286422199161</c:v>
                </c:pt>
                <c:pt idx="866">
                  <c:v>6.0148662041624359</c:v>
                </c:pt>
                <c:pt idx="867">
                  <c:v>6.0218037661049504</c:v>
                </c:pt>
                <c:pt idx="868">
                  <c:v>6.0287413280474675</c:v>
                </c:pt>
                <c:pt idx="869">
                  <c:v>6.0356788899899874</c:v>
                </c:pt>
                <c:pt idx="870">
                  <c:v>6.0426164519325054</c:v>
                </c:pt>
                <c:pt idx="871">
                  <c:v>6.0495540138750217</c:v>
                </c:pt>
                <c:pt idx="872">
                  <c:v>6.0564915758175388</c:v>
                </c:pt>
                <c:pt idx="873">
                  <c:v>6.063429137760056</c:v>
                </c:pt>
                <c:pt idx="874">
                  <c:v>6.0703666997025776</c:v>
                </c:pt>
                <c:pt idx="875">
                  <c:v>6.0773042616450867</c:v>
                </c:pt>
                <c:pt idx="876">
                  <c:v>6.0842418235876083</c:v>
                </c:pt>
                <c:pt idx="877">
                  <c:v>6.0911793855301308</c:v>
                </c:pt>
                <c:pt idx="878">
                  <c:v>6.0981169474726391</c:v>
                </c:pt>
                <c:pt idx="879">
                  <c:v>6.1050545094151536</c:v>
                </c:pt>
                <c:pt idx="880">
                  <c:v>6.1119920713576761</c:v>
                </c:pt>
                <c:pt idx="881">
                  <c:v>6.1189296333001915</c:v>
                </c:pt>
                <c:pt idx="882">
                  <c:v>6.1258671952427104</c:v>
                </c:pt>
                <c:pt idx="883">
                  <c:v>6.1328047571852249</c:v>
                </c:pt>
                <c:pt idx="884">
                  <c:v>6.1397423191277474</c:v>
                </c:pt>
                <c:pt idx="885">
                  <c:v>6.1466798810702645</c:v>
                </c:pt>
                <c:pt idx="886">
                  <c:v>6.153617443012779</c:v>
                </c:pt>
                <c:pt idx="887">
                  <c:v>6.1605550049552908</c:v>
                </c:pt>
                <c:pt idx="888">
                  <c:v>6.1674925668978071</c:v>
                </c:pt>
                <c:pt idx="889">
                  <c:v>6.1744301288403305</c:v>
                </c:pt>
                <c:pt idx="890">
                  <c:v>6.1813676907828512</c:v>
                </c:pt>
                <c:pt idx="891">
                  <c:v>6.1883052527253648</c:v>
                </c:pt>
                <c:pt idx="892">
                  <c:v>6.195242814667882</c:v>
                </c:pt>
                <c:pt idx="893">
                  <c:v>6.2021803766103947</c:v>
                </c:pt>
                <c:pt idx="894">
                  <c:v>6.2091179385529145</c:v>
                </c:pt>
                <c:pt idx="895">
                  <c:v>6.2160555004954299</c:v>
                </c:pt>
                <c:pt idx="896">
                  <c:v>6.2229930624379479</c:v>
                </c:pt>
                <c:pt idx="897">
                  <c:v>6.2299306243804677</c:v>
                </c:pt>
                <c:pt idx="898">
                  <c:v>6.2368681863229893</c:v>
                </c:pt>
                <c:pt idx="899">
                  <c:v>6.2438057482654994</c:v>
                </c:pt>
                <c:pt idx="900">
                  <c:v>6.2507433102080192</c:v>
                </c:pt>
                <c:pt idx="901">
                  <c:v>6.2576808721505355</c:v>
                </c:pt>
                <c:pt idx="902">
                  <c:v>6.2646184340930535</c:v>
                </c:pt>
                <c:pt idx="903">
                  <c:v>6.2715559960355707</c:v>
                </c:pt>
                <c:pt idx="904">
                  <c:v>6.2784935579780878</c:v>
                </c:pt>
                <c:pt idx="905">
                  <c:v>6.2854311199206077</c:v>
                </c:pt>
                <c:pt idx="906">
                  <c:v>6.2923686818631284</c:v>
                </c:pt>
                <c:pt idx="907">
                  <c:v>6.2993062438056393</c:v>
                </c:pt>
                <c:pt idx="908">
                  <c:v>6.30624380574816</c:v>
                </c:pt>
                <c:pt idx="909">
                  <c:v>6.313181367690671</c:v>
                </c:pt>
                <c:pt idx="910">
                  <c:v>6.3201189296331881</c:v>
                </c:pt>
                <c:pt idx="911">
                  <c:v>6.3270564915757053</c:v>
                </c:pt>
                <c:pt idx="912">
                  <c:v>6.3339940535182251</c:v>
                </c:pt>
                <c:pt idx="913">
                  <c:v>6.3409316154607405</c:v>
                </c:pt>
                <c:pt idx="914">
                  <c:v>6.3478691774032585</c:v>
                </c:pt>
                <c:pt idx="915">
                  <c:v>6.3548067393457739</c:v>
                </c:pt>
                <c:pt idx="916">
                  <c:v>6.361744301288291</c:v>
                </c:pt>
                <c:pt idx="917">
                  <c:v>6.3686818632308082</c:v>
                </c:pt>
                <c:pt idx="918">
                  <c:v>6.3756194251733334</c:v>
                </c:pt>
                <c:pt idx="919">
                  <c:v>6.3825569871158416</c:v>
                </c:pt>
                <c:pt idx="920">
                  <c:v>6.3894945490583615</c:v>
                </c:pt>
                <c:pt idx="921">
                  <c:v>6.3964321110008804</c:v>
                </c:pt>
                <c:pt idx="922">
                  <c:v>6.4033696729434002</c:v>
                </c:pt>
                <c:pt idx="923">
                  <c:v>6.4103072348859111</c:v>
                </c:pt>
                <c:pt idx="924">
                  <c:v>6.417244796828431</c:v>
                </c:pt>
                <c:pt idx="925">
                  <c:v>6.4241823587709437</c:v>
                </c:pt>
                <c:pt idx="926">
                  <c:v>6.4311199207134679</c:v>
                </c:pt>
                <c:pt idx="927">
                  <c:v>6.4380574826559824</c:v>
                </c:pt>
                <c:pt idx="928">
                  <c:v>6.4449950445984969</c:v>
                </c:pt>
                <c:pt idx="929">
                  <c:v>6.4519326065410167</c:v>
                </c:pt>
                <c:pt idx="930">
                  <c:v>6.4588701684835339</c:v>
                </c:pt>
                <c:pt idx="931">
                  <c:v>6.4658077304260484</c:v>
                </c:pt>
                <c:pt idx="932">
                  <c:v>6.4727452923685709</c:v>
                </c:pt>
                <c:pt idx="933">
                  <c:v>6.479682854311088</c:v>
                </c:pt>
                <c:pt idx="934">
                  <c:v>6.4866204162536079</c:v>
                </c:pt>
                <c:pt idx="935">
                  <c:v>6.493557978196117</c:v>
                </c:pt>
                <c:pt idx="936">
                  <c:v>6.5004955401386368</c:v>
                </c:pt>
                <c:pt idx="937">
                  <c:v>6.5074331020811567</c:v>
                </c:pt>
                <c:pt idx="938">
                  <c:v>6.5143706640236712</c:v>
                </c:pt>
                <c:pt idx="939">
                  <c:v>6.5213082259661883</c:v>
                </c:pt>
                <c:pt idx="940">
                  <c:v>6.5282457879087064</c:v>
                </c:pt>
                <c:pt idx="941">
                  <c:v>6.5351833498512226</c:v>
                </c:pt>
                <c:pt idx="942">
                  <c:v>6.5421209117937398</c:v>
                </c:pt>
                <c:pt idx="943">
                  <c:v>6.5490584737362569</c:v>
                </c:pt>
                <c:pt idx="944">
                  <c:v>6.5559960356787741</c:v>
                </c:pt>
                <c:pt idx="945">
                  <c:v>6.5629335976212877</c:v>
                </c:pt>
                <c:pt idx="946">
                  <c:v>6.5698711595638084</c:v>
                </c:pt>
                <c:pt idx="947">
                  <c:v>6.5768087215063291</c:v>
                </c:pt>
                <c:pt idx="948">
                  <c:v>6.5837462834488463</c:v>
                </c:pt>
                <c:pt idx="949">
                  <c:v>6.5906838453913599</c:v>
                </c:pt>
                <c:pt idx="950">
                  <c:v>6.5976214073338797</c:v>
                </c:pt>
                <c:pt idx="951">
                  <c:v>6.604558969276388</c:v>
                </c:pt>
                <c:pt idx="952">
                  <c:v>6.6114965312189078</c:v>
                </c:pt>
                <c:pt idx="953">
                  <c:v>6.6184340931614285</c:v>
                </c:pt>
                <c:pt idx="954">
                  <c:v>6.6253716551039457</c:v>
                </c:pt>
                <c:pt idx="955">
                  <c:v>6.6323092170464601</c:v>
                </c:pt>
                <c:pt idx="956">
                  <c:v>6.63924677898898</c:v>
                </c:pt>
                <c:pt idx="957">
                  <c:v>6.6461843409314918</c:v>
                </c:pt>
                <c:pt idx="958">
                  <c:v>6.6531219028740143</c:v>
                </c:pt>
                <c:pt idx="959">
                  <c:v>6.6600594648165306</c:v>
                </c:pt>
                <c:pt idx="960">
                  <c:v>6.6669970267590459</c:v>
                </c:pt>
                <c:pt idx="961">
                  <c:v>6.6739345887015658</c:v>
                </c:pt>
                <c:pt idx="962">
                  <c:v>6.6808721506440829</c:v>
                </c:pt>
                <c:pt idx="963">
                  <c:v>6.6878097125866001</c:v>
                </c:pt>
                <c:pt idx="964">
                  <c:v>6.6947472745291146</c:v>
                </c:pt>
                <c:pt idx="965">
                  <c:v>6.7016848364716344</c:v>
                </c:pt>
                <c:pt idx="966">
                  <c:v>6.708622398414156</c:v>
                </c:pt>
                <c:pt idx="967">
                  <c:v>6.7155599603566687</c:v>
                </c:pt>
                <c:pt idx="968">
                  <c:v>6.7224975222991858</c:v>
                </c:pt>
                <c:pt idx="969">
                  <c:v>6.729435084241703</c:v>
                </c:pt>
                <c:pt idx="970">
                  <c:v>6.7363726461842228</c:v>
                </c:pt>
                <c:pt idx="971">
                  <c:v>6.7433102081267355</c:v>
                </c:pt>
                <c:pt idx="972">
                  <c:v>6.7502477700692554</c:v>
                </c:pt>
                <c:pt idx="973">
                  <c:v>6.757185332011769</c:v>
                </c:pt>
                <c:pt idx="974">
                  <c:v>6.7641228939542888</c:v>
                </c:pt>
                <c:pt idx="975">
                  <c:v>6.7710604558968113</c:v>
                </c:pt>
                <c:pt idx="976">
                  <c:v>6.7779980178393231</c:v>
                </c:pt>
                <c:pt idx="977">
                  <c:v>6.7849355797818367</c:v>
                </c:pt>
                <c:pt idx="978">
                  <c:v>6.7918731417243601</c:v>
                </c:pt>
                <c:pt idx="979">
                  <c:v>6.7988107036668763</c:v>
                </c:pt>
                <c:pt idx="980">
                  <c:v>6.8057482656093917</c:v>
                </c:pt>
                <c:pt idx="981">
                  <c:v>6.8126858275519036</c:v>
                </c:pt>
                <c:pt idx="982">
                  <c:v>6.8196233894944314</c:v>
                </c:pt>
                <c:pt idx="983">
                  <c:v>6.8265609514369388</c:v>
                </c:pt>
                <c:pt idx="984">
                  <c:v>6.8334985133794603</c:v>
                </c:pt>
                <c:pt idx="985">
                  <c:v>6.8404360753219775</c:v>
                </c:pt>
                <c:pt idx="986">
                  <c:v>6.8473736372644947</c:v>
                </c:pt>
                <c:pt idx="987">
                  <c:v>6.8543111992070092</c:v>
                </c:pt>
                <c:pt idx="988">
                  <c:v>6.8612487611495316</c:v>
                </c:pt>
                <c:pt idx="989">
                  <c:v>6.8681863230920435</c:v>
                </c:pt>
                <c:pt idx="990">
                  <c:v>6.8751238850345677</c:v>
                </c:pt>
                <c:pt idx="991">
                  <c:v>6.8820614469770796</c:v>
                </c:pt>
                <c:pt idx="992">
                  <c:v>6.8889990089195976</c:v>
                </c:pt>
                <c:pt idx="993">
                  <c:v>6.8959365708621103</c:v>
                </c:pt>
                <c:pt idx="994">
                  <c:v>6.9028741328046346</c:v>
                </c:pt>
                <c:pt idx="995">
                  <c:v>6.9098116947471517</c:v>
                </c:pt>
                <c:pt idx="996">
                  <c:v>6.9167492566896689</c:v>
                </c:pt>
                <c:pt idx="997">
                  <c:v>6.9236868186321825</c:v>
                </c:pt>
                <c:pt idx="998">
                  <c:v>6.9306243805747041</c:v>
                </c:pt>
                <c:pt idx="999">
                  <c:v>6.9375619425172177</c:v>
                </c:pt>
                <c:pt idx="1000">
                  <c:v>6.9444995044597375</c:v>
                </c:pt>
                <c:pt idx="1001">
                  <c:v>6.9514370664022493</c:v>
                </c:pt>
                <c:pt idx="1002">
                  <c:v>6.9583746283447692</c:v>
                </c:pt>
                <c:pt idx="1003">
                  <c:v>6.9653121902872863</c:v>
                </c:pt>
                <c:pt idx="1004">
                  <c:v>6.9722497522298088</c:v>
                </c:pt>
                <c:pt idx="1005">
                  <c:v>6.9791873141723242</c:v>
                </c:pt>
                <c:pt idx="1006">
                  <c:v>6.9861248761148378</c:v>
                </c:pt>
                <c:pt idx="1007">
                  <c:v>6.9930624380573576</c:v>
                </c:pt>
                <c:pt idx="1008">
                  <c:v>6.9999999999998748</c:v>
                </c:pt>
              </c:numCache>
            </c:numRef>
          </c:xVal>
          <c:yVal>
            <c:numRef>
              <c:f>'[Graphiques finales.xlsx]Max emis'!$F$2:$F$1010</c:f>
              <c:numCache>
                <c:formatCode>General</c:formatCode>
                <c:ptCount val="1009"/>
                <c:pt idx="0">
                  <c:v>5.9857800000000226E-22</c:v>
                </c:pt>
                <c:pt idx="1">
                  <c:v>5.8964200000000226E-22</c:v>
                </c:pt>
                <c:pt idx="2">
                  <c:v>5.8919100000000189E-22</c:v>
                </c:pt>
                <c:pt idx="3">
                  <c:v>5.8653700000000192E-22</c:v>
                </c:pt>
                <c:pt idx="4">
                  <c:v>5.8537200000000196E-22</c:v>
                </c:pt>
                <c:pt idx="5">
                  <c:v>5.8365700000000196E-22</c:v>
                </c:pt>
                <c:pt idx="6">
                  <c:v>5.8248800000000173E-22</c:v>
                </c:pt>
                <c:pt idx="7">
                  <c:v>6.0771400000000236E-22</c:v>
                </c:pt>
                <c:pt idx="8">
                  <c:v>6.2668800000000218E-22</c:v>
                </c:pt>
                <c:pt idx="9">
                  <c:v>6.4174000000000223E-22</c:v>
                </c:pt>
                <c:pt idx="10">
                  <c:v>6.5438300000000237E-22</c:v>
                </c:pt>
                <c:pt idx="11">
                  <c:v>6.6529100000000191E-22</c:v>
                </c:pt>
                <c:pt idx="12">
                  <c:v>6.7500300000000239E-22</c:v>
                </c:pt>
                <c:pt idx="13">
                  <c:v>6.8369600000000256E-22</c:v>
                </c:pt>
                <c:pt idx="14">
                  <c:v>6.9165700000000259E-22</c:v>
                </c:pt>
                <c:pt idx="15">
                  <c:v>6.9901500000000247E-22</c:v>
                </c:pt>
                <c:pt idx="16">
                  <c:v>7.058370000000026E-22</c:v>
                </c:pt>
                <c:pt idx="17">
                  <c:v>7.121560000000026E-22</c:v>
                </c:pt>
                <c:pt idx="18">
                  <c:v>7.1800900000000251E-22</c:v>
                </c:pt>
                <c:pt idx="19">
                  <c:v>7.233430000000028E-22</c:v>
                </c:pt>
                <c:pt idx="20">
                  <c:v>7.2800300000000264E-22</c:v>
                </c:pt>
                <c:pt idx="21">
                  <c:v>7.3191700000000243E-22</c:v>
                </c:pt>
                <c:pt idx="22">
                  <c:v>7.3505400000000259E-22</c:v>
                </c:pt>
                <c:pt idx="23">
                  <c:v>7.3756400000000287E-22</c:v>
                </c:pt>
                <c:pt idx="24">
                  <c:v>7.3943500000000253E-22</c:v>
                </c:pt>
                <c:pt idx="25">
                  <c:v>7.4088700000000275E-22</c:v>
                </c:pt>
                <c:pt idx="26">
                  <c:v>7.420380000000027E-22</c:v>
                </c:pt>
                <c:pt idx="27">
                  <c:v>7.4311100000000283E-22</c:v>
                </c:pt>
                <c:pt idx="28">
                  <c:v>7.4406700000000282E-22</c:v>
                </c:pt>
                <c:pt idx="29">
                  <c:v>7.4498600000000313E-22</c:v>
                </c:pt>
                <c:pt idx="30">
                  <c:v>7.4575500000000259E-22</c:v>
                </c:pt>
                <c:pt idx="31">
                  <c:v>7.4636600000000309E-22</c:v>
                </c:pt>
                <c:pt idx="32">
                  <c:v>7.4663400000000273E-22</c:v>
                </c:pt>
                <c:pt idx="33">
                  <c:v>7.4647200000000247E-22</c:v>
                </c:pt>
                <c:pt idx="34">
                  <c:v>7.4588500000000265E-22</c:v>
                </c:pt>
                <c:pt idx="35">
                  <c:v>7.4494100000000281E-22</c:v>
                </c:pt>
                <c:pt idx="36">
                  <c:v>7.4369500000000291E-22</c:v>
                </c:pt>
                <c:pt idx="37">
                  <c:v>7.4221900000000246E-22</c:v>
                </c:pt>
                <c:pt idx="38">
                  <c:v>7.4057800000000269E-22</c:v>
                </c:pt>
                <c:pt idx="39">
                  <c:v>7.3879000000000254E-22</c:v>
                </c:pt>
                <c:pt idx="40">
                  <c:v>7.3702000000000286E-22</c:v>
                </c:pt>
                <c:pt idx="41">
                  <c:v>7.3524100000000248E-22</c:v>
                </c:pt>
                <c:pt idx="42">
                  <c:v>7.3359000000000259E-22</c:v>
                </c:pt>
                <c:pt idx="43">
                  <c:v>7.3196300000000273E-22</c:v>
                </c:pt>
                <c:pt idx="44">
                  <c:v>7.3019000000000265E-22</c:v>
                </c:pt>
                <c:pt idx="45">
                  <c:v>7.2837700000000279E-22</c:v>
                </c:pt>
                <c:pt idx="46">
                  <c:v>7.2647400000000246E-22</c:v>
                </c:pt>
                <c:pt idx="47">
                  <c:v>7.2458300000000258E-22</c:v>
                </c:pt>
                <c:pt idx="48">
                  <c:v>7.2276300000000261E-22</c:v>
                </c:pt>
                <c:pt idx="49">
                  <c:v>7.2107500000000266E-22</c:v>
                </c:pt>
                <c:pt idx="50">
                  <c:v>7.1980900000000253E-22</c:v>
                </c:pt>
                <c:pt idx="51">
                  <c:v>7.1911400000000245E-22</c:v>
                </c:pt>
                <c:pt idx="52">
                  <c:v>7.1901600000000249E-22</c:v>
                </c:pt>
                <c:pt idx="53">
                  <c:v>7.195700000000026E-22</c:v>
                </c:pt>
                <c:pt idx="54">
                  <c:v>7.2077100000000256E-22</c:v>
                </c:pt>
                <c:pt idx="55">
                  <c:v>7.227350000000026E-22</c:v>
                </c:pt>
                <c:pt idx="56">
                  <c:v>7.3065000000000261E-22</c:v>
                </c:pt>
                <c:pt idx="57">
                  <c:v>7.4400800000000277E-22</c:v>
                </c:pt>
                <c:pt idx="58">
                  <c:v>7.6114100000000261E-22</c:v>
                </c:pt>
                <c:pt idx="59">
                  <c:v>7.8128100000000255E-22</c:v>
                </c:pt>
                <c:pt idx="60">
                  <c:v>8.0388400000000277E-22</c:v>
                </c:pt>
                <c:pt idx="61">
                  <c:v>8.26777000000003E-22</c:v>
                </c:pt>
                <c:pt idx="62">
                  <c:v>8.475150000000034E-22</c:v>
                </c:pt>
                <c:pt idx="63">
                  <c:v>8.6740500000000286E-22</c:v>
                </c:pt>
                <c:pt idx="64">
                  <c:v>8.8656000000000431E-22</c:v>
                </c:pt>
                <c:pt idx="65">
                  <c:v>9.0497100000000331E-22</c:v>
                </c:pt>
                <c:pt idx="66">
                  <c:v>9.2226500000000343E-22</c:v>
                </c:pt>
                <c:pt idx="67">
                  <c:v>9.382180000000038E-22</c:v>
                </c:pt>
                <c:pt idx="68">
                  <c:v>9.5245600000000332E-22</c:v>
                </c:pt>
                <c:pt idx="69">
                  <c:v>9.6476000000000324E-22</c:v>
                </c:pt>
                <c:pt idx="70">
                  <c:v>9.7518000000000357E-22</c:v>
                </c:pt>
                <c:pt idx="71">
                  <c:v>9.8376900000000421E-22</c:v>
                </c:pt>
                <c:pt idx="72">
                  <c:v>9.9055400000000428E-22</c:v>
                </c:pt>
                <c:pt idx="73">
                  <c:v>9.9563500000000379E-22</c:v>
                </c:pt>
                <c:pt idx="74">
                  <c:v>9.9905900000000431E-22</c:v>
                </c:pt>
                <c:pt idx="75">
                  <c:v>1.0009300000000031E-21</c:v>
                </c:pt>
                <c:pt idx="76">
                  <c:v>1.001470000000003E-21</c:v>
                </c:pt>
                <c:pt idx="77">
                  <c:v>1.0008500000000039E-21</c:v>
                </c:pt>
                <c:pt idx="78">
                  <c:v>9.9912700000000309E-22</c:v>
                </c:pt>
                <c:pt idx="79">
                  <c:v>9.9739300000000388E-22</c:v>
                </c:pt>
                <c:pt idx="80">
                  <c:v>9.9582600000000366E-22</c:v>
                </c:pt>
                <c:pt idx="81">
                  <c:v>9.9342600000000332E-22</c:v>
                </c:pt>
                <c:pt idx="82">
                  <c:v>9.9019800000000367E-22</c:v>
                </c:pt>
                <c:pt idx="83">
                  <c:v>9.863400000000042E-22</c:v>
                </c:pt>
                <c:pt idx="84">
                  <c:v>9.8206000000000415E-22</c:v>
                </c:pt>
                <c:pt idx="85">
                  <c:v>9.7681000000000363E-22</c:v>
                </c:pt>
                <c:pt idx="86">
                  <c:v>9.704870000000029E-22</c:v>
                </c:pt>
                <c:pt idx="87">
                  <c:v>9.6388700000000267E-22</c:v>
                </c:pt>
                <c:pt idx="88">
                  <c:v>9.5715800000000413E-22</c:v>
                </c:pt>
                <c:pt idx="89">
                  <c:v>9.5050300000000384E-22</c:v>
                </c:pt>
                <c:pt idx="90">
                  <c:v>9.4386000000000305E-22</c:v>
                </c:pt>
                <c:pt idx="91">
                  <c:v>9.3712000000000349E-22</c:v>
                </c:pt>
                <c:pt idx="92">
                  <c:v>9.3013900000000349E-22</c:v>
                </c:pt>
                <c:pt idx="93">
                  <c:v>9.2282000000000277E-22</c:v>
                </c:pt>
                <c:pt idx="94">
                  <c:v>9.153280000000034E-22</c:v>
                </c:pt>
                <c:pt idx="95">
                  <c:v>9.0769500000000341E-22</c:v>
                </c:pt>
                <c:pt idx="96">
                  <c:v>8.9983400000000321E-22</c:v>
                </c:pt>
                <c:pt idx="97">
                  <c:v>8.9367300000000367E-22</c:v>
                </c:pt>
                <c:pt idx="98">
                  <c:v>8.9159300000000358E-22</c:v>
                </c:pt>
                <c:pt idx="99">
                  <c:v>8.923580000000036E-22</c:v>
                </c:pt>
                <c:pt idx="100">
                  <c:v>8.9518100000000337E-22</c:v>
                </c:pt>
                <c:pt idx="101">
                  <c:v>8.9932000000000335E-22</c:v>
                </c:pt>
                <c:pt idx="102">
                  <c:v>9.0448400000000312E-22</c:v>
                </c:pt>
                <c:pt idx="103">
                  <c:v>9.1053300000000353E-22</c:v>
                </c:pt>
                <c:pt idx="104">
                  <c:v>9.1661300000000369E-22</c:v>
                </c:pt>
                <c:pt idx="105">
                  <c:v>9.2228500000000328E-22</c:v>
                </c:pt>
                <c:pt idx="106">
                  <c:v>9.2764000000000349E-22</c:v>
                </c:pt>
                <c:pt idx="107">
                  <c:v>9.3285700000000356E-22</c:v>
                </c:pt>
                <c:pt idx="108">
                  <c:v>9.3808100000000364E-22</c:v>
                </c:pt>
                <c:pt idx="109">
                  <c:v>9.426150000000034E-22</c:v>
                </c:pt>
                <c:pt idx="110">
                  <c:v>9.4654300000000423E-22</c:v>
                </c:pt>
                <c:pt idx="111">
                  <c:v>9.505050000000036E-22</c:v>
                </c:pt>
                <c:pt idx="112">
                  <c:v>9.5433500000000305E-22</c:v>
                </c:pt>
                <c:pt idx="113">
                  <c:v>9.5814200000000349E-22</c:v>
                </c:pt>
                <c:pt idx="114">
                  <c:v>9.6176700000000343E-22</c:v>
                </c:pt>
                <c:pt idx="115">
                  <c:v>9.6493100000000308E-22</c:v>
                </c:pt>
                <c:pt idx="116">
                  <c:v>9.6706100000000374E-22</c:v>
                </c:pt>
                <c:pt idx="117">
                  <c:v>9.6850700000000394E-22</c:v>
                </c:pt>
                <c:pt idx="118">
                  <c:v>9.6919600000000314E-22</c:v>
                </c:pt>
                <c:pt idx="119">
                  <c:v>9.6917200000000321E-22</c:v>
                </c:pt>
                <c:pt idx="120">
                  <c:v>9.6846600000000332E-22</c:v>
                </c:pt>
                <c:pt idx="121">
                  <c:v>9.6707100000000367E-22</c:v>
                </c:pt>
                <c:pt idx="122">
                  <c:v>9.6500900000000385E-22</c:v>
                </c:pt>
                <c:pt idx="123">
                  <c:v>9.6212200000000295E-22</c:v>
                </c:pt>
                <c:pt idx="124">
                  <c:v>9.5825700000000385E-22</c:v>
                </c:pt>
                <c:pt idx="125">
                  <c:v>9.534130000000032E-22</c:v>
                </c:pt>
                <c:pt idx="126">
                  <c:v>9.4766700000000367E-22</c:v>
                </c:pt>
                <c:pt idx="127">
                  <c:v>9.4105200000000346E-22</c:v>
                </c:pt>
                <c:pt idx="128">
                  <c:v>9.3360400000000369E-22</c:v>
                </c:pt>
                <c:pt idx="129">
                  <c:v>9.253440000000038E-22</c:v>
                </c:pt>
                <c:pt idx="130">
                  <c:v>9.1636800000000373E-22</c:v>
                </c:pt>
                <c:pt idx="131">
                  <c:v>9.0668400000000383E-22</c:v>
                </c:pt>
                <c:pt idx="132">
                  <c:v>8.9625700000000369E-22</c:v>
                </c:pt>
                <c:pt idx="133">
                  <c:v>8.8513200000000327E-22</c:v>
                </c:pt>
                <c:pt idx="134">
                  <c:v>8.7335400000000307E-22</c:v>
                </c:pt>
                <c:pt idx="135">
                  <c:v>8.6097200000000332E-22</c:v>
                </c:pt>
                <c:pt idx="136">
                  <c:v>8.4802900000000326E-22</c:v>
                </c:pt>
                <c:pt idx="137">
                  <c:v>8.3469200000000301E-22</c:v>
                </c:pt>
                <c:pt idx="138">
                  <c:v>8.208560000000028E-22</c:v>
                </c:pt>
                <c:pt idx="139">
                  <c:v>8.065630000000035E-22</c:v>
                </c:pt>
                <c:pt idx="140">
                  <c:v>7.918540000000028E-22</c:v>
                </c:pt>
                <c:pt idx="141">
                  <c:v>7.7676100000000279E-22</c:v>
                </c:pt>
                <c:pt idx="142">
                  <c:v>7.6131500000000265E-22</c:v>
                </c:pt>
                <c:pt idx="143">
                  <c:v>7.4560300000000282E-22</c:v>
                </c:pt>
                <c:pt idx="144">
                  <c:v>7.2963800000000267E-22</c:v>
                </c:pt>
                <c:pt idx="145">
                  <c:v>7.133840000000025E-22</c:v>
                </c:pt>
                <c:pt idx="146">
                  <c:v>6.9688500000000256E-22</c:v>
                </c:pt>
                <c:pt idx="147">
                  <c:v>6.8016700000000254E-22</c:v>
                </c:pt>
                <c:pt idx="148">
                  <c:v>6.6324400000000226E-22</c:v>
                </c:pt>
                <c:pt idx="149">
                  <c:v>6.4614300000000243E-22</c:v>
                </c:pt>
                <c:pt idx="150">
                  <c:v>6.2891000000000239E-22</c:v>
                </c:pt>
                <c:pt idx="151">
                  <c:v>6.1165800000000192E-22</c:v>
                </c:pt>
                <c:pt idx="152">
                  <c:v>5.9460300000000229E-22</c:v>
                </c:pt>
                <c:pt idx="153">
                  <c:v>5.7759200000000225E-22</c:v>
                </c:pt>
                <c:pt idx="154">
                  <c:v>5.6068000000000188E-22</c:v>
                </c:pt>
                <c:pt idx="155">
                  <c:v>5.4382100000000227E-22</c:v>
                </c:pt>
                <c:pt idx="156">
                  <c:v>5.2693900000000195E-22</c:v>
                </c:pt>
                <c:pt idx="157">
                  <c:v>5.0997200000000207E-22</c:v>
                </c:pt>
                <c:pt idx="158">
                  <c:v>4.9284800000000172E-22</c:v>
                </c:pt>
                <c:pt idx="159">
                  <c:v>4.7547200000000158E-22</c:v>
                </c:pt>
                <c:pt idx="160">
                  <c:v>4.5767200000000187E-22</c:v>
                </c:pt>
                <c:pt idx="161">
                  <c:v>4.3942000000000161E-22</c:v>
                </c:pt>
                <c:pt idx="162">
                  <c:v>4.2194700000000168E-22</c:v>
                </c:pt>
                <c:pt idx="163">
                  <c:v>4.0524000000000141E-22</c:v>
                </c:pt>
                <c:pt idx="164">
                  <c:v>3.891630000000013E-22</c:v>
                </c:pt>
                <c:pt idx="165">
                  <c:v>3.7359800000000141E-22</c:v>
                </c:pt>
                <c:pt idx="166">
                  <c:v>3.5836800000000147E-22</c:v>
                </c:pt>
                <c:pt idx="167">
                  <c:v>3.4330900000000132E-22</c:v>
                </c:pt>
                <c:pt idx="168">
                  <c:v>3.2958400000000111E-22</c:v>
                </c:pt>
                <c:pt idx="169">
                  <c:v>3.1811500000000121E-22</c:v>
                </c:pt>
                <c:pt idx="170">
                  <c:v>3.0859100000000119E-22</c:v>
                </c:pt>
                <c:pt idx="171">
                  <c:v>3.0068500000000099E-22</c:v>
                </c:pt>
                <c:pt idx="172">
                  <c:v>2.9418600000000098E-22</c:v>
                </c:pt>
                <c:pt idx="173">
                  <c:v>2.8885500000000108E-22</c:v>
                </c:pt>
                <c:pt idx="174">
                  <c:v>2.8523800000000097E-22</c:v>
                </c:pt>
                <c:pt idx="175">
                  <c:v>2.8347200000000105E-22</c:v>
                </c:pt>
                <c:pt idx="176">
                  <c:v>2.8315200000000104E-22</c:v>
                </c:pt>
                <c:pt idx="177">
                  <c:v>2.8411000000000103E-22</c:v>
                </c:pt>
                <c:pt idx="178">
                  <c:v>2.8618100000000098E-22</c:v>
                </c:pt>
                <c:pt idx="179">
                  <c:v>2.8920500000000087E-22</c:v>
                </c:pt>
                <c:pt idx="180">
                  <c:v>2.9300900000000105E-22</c:v>
                </c:pt>
                <c:pt idx="181">
                  <c:v>2.9740600000000103E-22</c:v>
                </c:pt>
                <c:pt idx="182">
                  <c:v>3.022900000000011E-22</c:v>
                </c:pt>
                <c:pt idx="183">
                  <c:v>3.0761800000000113E-22</c:v>
                </c:pt>
                <c:pt idx="184">
                  <c:v>3.1330100000000118E-22</c:v>
                </c:pt>
                <c:pt idx="185">
                  <c:v>3.1925600000000119E-22</c:v>
                </c:pt>
                <c:pt idx="186">
                  <c:v>3.254150000000012E-22</c:v>
                </c:pt>
                <c:pt idx="187">
                  <c:v>3.3221000000000116E-22</c:v>
                </c:pt>
                <c:pt idx="188">
                  <c:v>3.4081500000000124E-22</c:v>
                </c:pt>
                <c:pt idx="189">
                  <c:v>3.5058400000000117E-22</c:v>
                </c:pt>
                <c:pt idx="190">
                  <c:v>3.6101800000000131E-22</c:v>
                </c:pt>
                <c:pt idx="191">
                  <c:v>3.7173300000000145E-22</c:v>
                </c:pt>
                <c:pt idx="192">
                  <c:v>3.8219900000000141E-22</c:v>
                </c:pt>
                <c:pt idx="193">
                  <c:v>3.9200700000000126E-22</c:v>
                </c:pt>
                <c:pt idx="194">
                  <c:v>4.0093700000000169E-22</c:v>
                </c:pt>
                <c:pt idx="195">
                  <c:v>4.0884500000000156E-22</c:v>
                </c:pt>
                <c:pt idx="196">
                  <c:v>4.1527800000000138E-22</c:v>
                </c:pt>
                <c:pt idx="197">
                  <c:v>4.2006200000000163E-22</c:v>
                </c:pt>
                <c:pt idx="198">
                  <c:v>4.2275400000000126E-22</c:v>
                </c:pt>
                <c:pt idx="199">
                  <c:v>4.2518200000000152E-22</c:v>
                </c:pt>
                <c:pt idx="200">
                  <c:v>4.2924800000000136E-22</c:v>
                </c:pt>
                <c:pt idx="201">
                  <c:v>4.3074500000000134E-22</c:v>
                </c:pt>
                <c:pt idx="202">
                  <c:v>4.2805700000000161E-22</c:v>
                </c:pt>
                <c:pt idx="203">
                  <c:v>4.2044000000000148E-22</c:v>
                </c:pt>
                <c:pt idx="204">
                  <c:v>4.1451600000000146E-22</c:v>
                </c:pt>
                <c:pt idx="205">
                  <c:v>4.1051600000000135E-22</c:v>
                </c:pt>
                <c:pt idx="206">
                  <c:v>4.0886200000000163E-22</c:v>
                </c:pt>
                <c:pt idx="207">
                  <c:v>4.0979400000000141E-22</c:v>
                </c:pt>
                <c:pt idx="208">
                  <c:v>4.1472200000000131E-22</c:v>
                </c:pt>
                <c:pt idx="209">
                  <c:v>4.2268200000000151E-22</c:v>
                </c:pt>
                <c:pt idx="210">
                  <c:v>4.3259300000000123E-22</c:v>
                </c:pt>
                <c:pt idx="211">
                  <c:v>4.4364000000000173E-22</c:v>
                </c:pt>
                <c:pt idx="212">
                  <c:v>4.5506400000000182E-22</c:v>
                </c:pt>
                <c:pt idx="213">
                  <c:v>4.6627000000000143E-22</c:v>
                </c:pt>
                <c:pt idx="214">
                  <c:v>4.7681300000000162E-22</c:v>
                </c:pt>
                <c:pt idx="215">
                  <c:v>4.8636600000000177E-22</c:v>
                </c:pt>
                <c:pt idx="216">
                  <c:v>4.9456200000000221E-22</c:v>
                </c:pt>
                <c:pt idx="217">
                  <c:v>5.0076800000000179E-22</c:v>
                </c:pt>
                <c:pt idx="218">
                  <c:v>5.0459300000000165E-22</c:v>
                </c:pt>
                <c:pt idx="219">
                  <c:v>5.0577100000000165E-22</c:v>
                </c:pt>
                <c:pt idx="220">
                  <c:v>5.0488400000000191E-22</c:v>
                </c:pt>
                <c:pt idx="221">
                  <c:v>5.0374500000000173E-22</c:v>
                </c:pt>
                <c:pt idx="222">
                  <c:v>5.0226300000000173E-22</c:v>
                </c:pt>
                <c:pt idx="223">
                  <c:v>4.9904900000000189E-22</c:v>
                </c:pt>
                <c:pt idx="224">
                  <c:v>4.933710000000019E-22</c:v>
                </c:pt>
                <c:pt idx="225">
                  <c:v>4.8706200000000183E-22</c:v>
                </c:pt>
                <c:pt idx="226">
                  <c:v>4.8046200000000169E-22</c:v>
                </c:pt>
                <c:pt idx="227">
                  <c:v>4.7369500000000171E-22</c:v>
                </c:pt>
                <c:pt idx="228">
                  <c:v>4.6691200000000149E-22</c:v>
                </c:pt>
                <c:pt idx="229">
                  <c:v>4.6091900000000159E-22</c:v>
                </c:pt>
                <c:pt idx="230">
                  <c:v>4.5633700000000158E-22</c:v>
                </c:pt>
                <c:pt idx="231">
                  <c:v>4.5213200000000163E-22</c:v>
                </c:pt>
                <c:pt idx="232">
                  <c:v>4.4812100000000185E-22</c:v>
                </c:pt>
                <c:pt idx="233">
                  <c:v>4.4432200000000187E-22</c:v>
                </c:pt>
                <c:pt idx="234">
                  <c:v>4.4063100000000177E-22</c:v>
                </c:pt>
                <c:pt idx="235">
                  <c:v>4.372010000000015E-22</c:v>
                </c:pt>
                <c:pt idx="236">
                  <c:v>4.3403800000000146E-22</c:v>
                </c:pt>
                <c:pt idx="237">
                  <c:v>4.3113800000000146E-22</c:v>
                </c:pt>
                <c:pt idx="238">
                  <c:v>4.2851400000000164E-22</c:v>
                </c:pt>
                <c:pt idx="239">
                  <c:v>4.2617900000000176E-22</c:v>
                </c:pt>
                <c:pt idx="240">
                  <c:v>4.2419200000000157E-22</c:v>
                </c:pt>
                <c:pt idx="241">
                  <c:v>4.2248500000000132E-22</c:v>
                </c:pt>
                <c:pt idx="242">
                  <c:v>4.2121100000000131E-22</c:v>
                </c:pt>
                <c:pt idx="243">
                  <c:v>4.2028200000000131E-22</c:v>
                </c:pt>
                <c:pt idx="244">
                  <c:v>4.1966700000000157E-22</c:v>
                </c:pt>
                <c:pt idx="245">
                  <c:v>4.1938400000000148E-22</c:v>
                </c:pt>
                <c:pt idx="246">
                  <c:v>4.1929400000000121E-22</c:v>
                </c:pt>
                <c:pt idx="247">
                  <c:v>4.184010000000012E-22</c:v>
                </c:pt>
                <c:pt idx="248">
                  <c:v>4.1633400000000147E-22</c:v>
                </c:pt>
                <c:pt idx="249">
                  <c:v>4.1477900000000146E-22</c:v>
                </c:pt>
                <c:pt idx="250">
                  <c:v>4.1379900000000125E-22</c:v>
                </c:pt>
                <c:pt idx="251">
                  <c:v>4.132220000000015E-22</c:v>
                </c:pt>
                <c:pt idx="252">
                  <c:v>4.1306200000000161E-22</c:v>
                </c:pt>
                <c:pt idx="253">
                  <c:v>4.1350000000000139E-22</c:v>
                </c:pt>
                <c:pt idx="254">
                  <c:v>4.1534100000000132E-22</c:v>
                </c:pt>
                <c:pt idx="255">
                  <c:v>4.1778400000000147E-22</c:v>
                </c:pt>
                <c:pt idx="256">
                  <c:v>4.2042900000000168E-22</c:v>
                </c:pt>
                <c:pt idx="257">
                  <c:v>4.2326500000000171E-22</c:v>
                </c:pt>
                <c:pt idx="258">
                  <c:v>4.2617500000000158E-22</c:v>
                </c:pt>
                <c:pt idx="259">
                  <c:v>4.2913700000000164E-22</c:v>
                </c:pt>
                <c:pt idx="260">
                  <c:v>4.3220100000000118E-22</c:v>
                </c:pt>
                <c:pt idx="261">
                  <c:v>4.353610000000015E-22</c:v>
                </c:pt>
                <c:pt idx="262">
                  <c:v>4.3850300000000162E-22</c:v>
                </c:pt>
                <c:pt idx="263">
                  <c:v>4.4172800000000155E-22</c:v>
                </c:pt>
                <c:pt idx="264">
                  <c:v>4.4501700000000157E-22</c:v>
                </c:pt>
                <c:pt idx="265">
                  <c:v>4.4830500000000182E-22</c:v>
                </c:pt>
                <c:pt idx="266">
                  <c:v>4.5160200000000173E-22</c:v>
                </c:pt>
                <c:pt idx="267">
                  <c:v>4.549610000000017E-22</c:v>
                </c:pt>
                <c:pt idx="268">
                  <c:v>4.5836700000000176E-22</c:v>
                </c:pt>
                <c:pt idx="269">
                  <c:v>4.6170400000000156E-22</c:v>
                </c:pt>
                <c:pt idx="270">
                  <c:v>4.650720000000014E-22</c:v>
                </c:pt>
                <c:pt idx="271">
                  <c:v>4.6847300000000149E-22</c:v>
                </c:pt>
                <c:pt idx="272">
                  <c:v>4.7188900000000166E-22</c:v>
                </c:pt>
                <c:pt idx="273">
                  <c:v>4.7533600000000186E-22</c:v>
                </c:pt>
                <c:pt idx="274">
                  <c:v>4.7884600000000182E-22</c:v>
                </c:pt>
                <c:pt idx="275">
                  <c:v>4.8242400000000169E-22</c:v>
                </c:pt>
                <c:pt idx="276">
                  <c:v>4.8614400000000168E-22</c:v>
                </c:pt>
                <c:pt idx="277">
                  <c:v>4.9006700000000189E-22</c:v>
                </c:pt>
                <c:pt idx="278">
                  <c:v>4.9417000000000216E-22</c:v>
                </c:pt>
                <c:pt idx="279">
                  <c:v>4.9841700000000176E-22</c:v>
                </c:pt>
                <c:pt idx="280">
                  <c:v>5.0272000000000167E-22</c:v>
                </c:pt>
                <c:pt idx="281">
                  <c:v>5.0714200000000193E-22</c:v>
                </c:pt>
                <c:pt idx="282">
                  <c:v>5.1166300000000176E-22</c:v>
                </c:pt>
                <c:pt idx="283">
                  <c:v>5.1620600000000167E-22</c:v>
                </c:pt>
                <c:pt idx="284">
                  <c:v>5.2071300000000177E-22</c:v>
                </c:pt>
                <c:pt idx="285">
                  <c:v>5.2518700000000208E-22</c:v>
                </c:pt>
                <c:pt idx="286">
                  <c:v>5.2961000000000185E-22</c:v>
                </c:pt>
                <c:pt idx="287">
                  <c:v>5.3389300000000181E-22</c:v>
                </c:pt>
                <c:pt idx="288">
                  <c:v>5.3812200000000226E-22</c:v>
                </c:pt>
                <c:pt idx="289">
                  <c:v>5.4230800000000186E-22</c:v>
                </c:pt>
                <c:pt idx="290">
                  <c:v>5.464340000000019E-22</c:v>
                </c:pt>
                <c:pt idx="291">
                  <c:v>5.50526000000002E-22</c:v>
                </c:pt>
                <c:pt idx="292">
                  <c:v>5.5465000000000191E-22</c:v>
                </c:pt>
                <c:pt idx="293">
                  <c:v>5.5882500000000227E-22</c:v>
                </c:pt>
                <c:pt idx="294">
                  <c:v>5.6297600000000194E-22</c:v>
                </c:pt>
                <c:pt idx="295">
                  <c:v>5.6707500000000222E-22</c:v>
                </c:pt>
                <c:pt idx="296">
                  <c:v>5.7065700000000217E-22</c:v>
                </c:pt>
                <c:pt idx="297">
                  <c:v>5.7377700000000203E-22</c:v>
                </c:pt>
                <c:pt idx="298">
                  <c:v>5.7641900000000175E-22</c:v>
                </c:pt>
                <c:pt idx="299">
                  <c:v>5.7860200000000215E-22</c:v>
                </c:pt>
                <c:pt idx="300">
                  <c:v>5.8037200000000202E-22</c:v>
                </c:pt>
                <c:pt idx="301">
                  <c:v>5.8166700000000223E-22</c:v>
                </c:pt>
                <c:pt idx="302">
                  <c:v>5.8257300000000185E-22</c:v>
                </c:pt>
                <c:pt idx="303">
                  <c:v>5.8304500000000205E-22</c:v>
                </c:pt>
                <c:pt idx="304">
                  <c:v>5.8307400000000232E-22</c:v>
                </c:pt>
                <c:pt idx="305">
                  <c:v>5.8271300000000174E-22</c:v>
                </c:pt>
                <c:pt idx="306">
                  <c:v>5.8193800000000207E-22</c:v>
                </c:pt>
                <c:pt idx="307">
                  <c:v>5.809630000000022E-22</c:v>
                </c:pt>
                <c:pt idx="308">
                  <c:v>5.80147000000002E-22</c:v>
                </c:pt>
                <c:pt idx="309">
                  <c:v>5.7938900000000226E-22</c:v>
                </c:pt>
                <c:pt idx="310">
                  <c:v>5.7866300000000224E-22</c:v>
                </c:pt>
                <c:pt idx="311">
                  <c:v>5.7800200000000211E-22</c:v>
                </c:pt>
                <c:pt idx="312">
                  <c:v>5.7735400000000239E-22</c:v>
                </c:pt>
                <c:pt idx="313">
                  <c:v>5.7672100000000191E-22</c:v>
                </c:pt>
                <c:pt idx="314">
                  <c:v>5.7617000000000218E-22</c:v>
                </c:pt>
                <c:pt idx="315">
                  <c:v>5.7567400000000214E-22</c:v>
                </c:pt>
                <c:pt idx="316">
                  <c:v>5.7524700000000188E-22</c:v>
                </c:pt>
                <c:pt idx="317">
                  <c:v>5.749340000000023E-22</c:v>
                </c:pt>
                <c:pt idx="318">
                  <c:v>5.7469500000000209E-22</c:v>
                </c:pt>
                <c:pt idx="319">
                  <c:v>5.7448300000000201E-22</c:v>
                </c:pt>
                <c:pt idx="320">
                  <c:v>5.7416000000000232E-22</c:v>
                </c:pt>
                <c:pt idx="321">
                  <c:v>5.7354400000000213E-22</c:v>
                </c:pt>
                <c:pt idx="322">
                  <c:v>5.7257200000000209E-22</c:v>
                </c:pt>
                <c:pt idx="323">
                  <c:v>5.7127400000000195E-22</c:v>
                </c:pt>
                <c:pt idx="324">
                  <c:v>5.6963100000000185E-22</c:v>
                </c:pt>
                <c:pt idx="325">
                  <c:v>5.6767500000000217E-22</c:v>
                </c:pt>
                <c:pt idx="326">
                  <c:v>5.654590000000017E-22</c:v>
                </c:pt>
                <c:pt idx="327">
                  <c:v>5.6300300000000208E-22</c:v>
                </c:pt>
                <c:pt idx="328">
                  <c:v>5.6039800000000185E-22</c:v>
                </c:pt>
                <c:pt idx="329">
                  <c:v>5.5778500000000194E-22</c:v>
                </c:pt>
                <c:pt idx="330">
                  <c:v>5.5521800000000185E-22</c:v>
                </c:pt>
                <c:pt idx="331">
                  <c:v>5.5265400000000186E-22</c:v>
                </c:pt>
                <c:pt idx="332">
                  <c:v>5.4986400000000227E-22</c:v>
                </c:pt>
                <c:pt idx="333">
                  <c:v>5.4698800000000202E-22</c:v>
                </c:pt>
                <c:pt idx="334">
                  <c:v>5.4409400000000215E-22</c:v>
                </c:pt>
                <c:pt idx="335">
                  <c:v>5.4126300000000194E-22</c:v>
                </c:pt>
                <c:pt idx="336">
                  <c:v>5.3858300000000171E-22</c:v>
                </c:pt>
                <c:pt idx="337">
                  <c:v>5.3612000000000209E-22</c:v>
                </c:pt>
                <c:pt idx="338">
                  <c:v>5.3392300000000215E-22</c:v>
                </c:pt>
                <c:pt idx="339">
                  <c:v>5.3201400000000171E-22</c:v>
                </c:pt>
                <c:pt idx="340">
                  <c:v>5.304210000000017E-22</c:v>
                </c:pt>
                <c:pt idx="341">
                  <c:v>5.2911800000000208E-22</c:v>
                </c:pt>
                <c:pt idx="342">
                  <c:v>5.2803400000000224E-22</c:v>
                </c:pt>
                <c:pt idx="343">
                  <c:v>5.2662800000000194E-22</c:v>
                </c:pt>
                <c:pt idx="344">
                  <c:v>5.2497000000000204E-22</c:v>
                </c:pt>
                <c:pt idx="345">
                  <c:v>5.2386200000000228E-22</c:v>
                </c:pt>
                <c:pt idx="346">
                  <c:v>5.2310100000000195E-22</c:v>
                </c:pt>
                <c:pt idx="347">
                  <c:v>5.2248900000000176E-22</c:v>
                </c:pt>
                <c:pt idx="348">
                  <c:v>5.2190200000000185E-22</c:v>
                </c:pt>
                <c:pt idx="349">
                  <c:v>5.2304800000000184E-22</c:v>
                </c:pt>
                <c:pt idx="350">
                  <c:v>5.2569400000000202E-22</c:v>
                </c:pt>
                <c:pt idx="351">
                  <c:v>5.3001900000000173E-22</c:v>
                </c:pt>
                <c:pt idx="352">
                  <c:v>5.3560500000000189E-22</c:v>
                </c:pt>
                <c:pt idx="353">
                  <c:v>5.4227700000000192E-22</c:v>
                </c:pt>
                <c:pt idx="354">
                  <c:v>5.4984700000000215E-22</c:v>
                </c:pt>
                <c:pt idx="355">
                  <c:v>5.5813000000000228E-22</c:v>
                </c:pt>
                <c:pt idx="356">
                  <c:v>5.669050000000018E-22</c:v>
                </c:pt>
                <c:pt idx="357">
                  <c:v>5.7607900000000222E-22</c:v>
                </c:pt>
                <c:pt idx="358">
                  <c:v>5.8552700000000221E-22</c:v>
                </c:pt>
                <c:pt idx="359">
                  <c:v>5.950900000000021E-22</c:v>
                </c:pt>
                <c:pt idx="360">
                  <c:v>6.0467100000000217E-22</c:v>
                </c:pt>
                <c:pt idx="361">
                  <c:v>6.1412700000000242E-22</c:v>
                </c:pt>
                <c:pt idx="362">
                  <c:v>6.2319700000000238E-22</c:v>
                </c:pt>
                <c:pt idx="363">
                  <c:v>6.3179200000000183E-22</c:v>
                </c:pt>
                <c:pt idx="364">
                  <c:v>6.3993700000000238E-22</c:v>
                </c:pt>
                <c:pt idx="365">
                  <c:v>6.4771400000000254E-22</c:v>
                </c:pt>
                <c:pt idx="366">
                  <c:v>6.5517100000000226E-22</c:v>
                </c:pt>
                <c:pt idx="367">
                  <c:v>6.6185500000000226E-22</c:v>
                </c:pt>
                <c:pt idx="368">
                  <c:v>6.6776700000000241E-22</c:v>
                </c:pt>
                <c:pt idx="369">
                  <c:v>6.7244900000000215E-22</c:v>
                </c:pt>
                <c:pt idx="370">
                  <c:v>6.759650000000028E-22</c:v>
                </c:pt>
                <c:pt idx="371">
                  <c:v>6.7852900000000268E-22</c:v>
                </c:pt>
                <c:pt idx="372">
                  <c:v>6.800860000000026E-22</c:v>
                </c:pt>
                <c:pt idx="373">
                  <c:v>6.8003900000000261E-22</c:v>
                </c:pt>
                <c:pt idx="374">
                  <c:v>6.7862800000000253E-22</c:v>
                </c:pt>
                <c:pt idx="375">
                  <c:v>6.7623700000000242E-22</c:v>
                </c:pt>
                <c:pt idx="376">
                  <c:v>6.7288300000000241E-22</c:v>
                </c:pt>
                <c:pt idx="377">
                  <c:v>6.6860000000000244E-22</c:v>
                </c:pt>
                <c:pt idx="378">
                  <c:v>6.6339900000000214E-22</c:v>
                </c:pt>
                <c:pt idx="379">
                  <c:v>6.5736300000000261E-22</c:v>
                </c:pt>
                <c:pt idx="380">
                  <c:v>6.5049300000000223E-22</c:v>
                </c:pt>
                <c:pt idx="381">
                  <c:v>6.4282600000000257E-22</c:v>
                </c:pt>
                <c:pt idx="382">
                  <c:v>6.3454300000000226E-22</c:v>
                </c:pt>
                <c:pt idx="383">
                  <c:v>6.256380000000023E-22</c:v>
                </c:pt>
                <c:pt idx="384">
                  <c:v>6.1623200000000195E-22</c:v>
                </c:pt>
                <c:pt idx="385">
                  <c:v>6.0684500000000205E-22</c:v>
                </c:pt>
                <c:pt idx="386">
                  <c:v>5.9781200000000235E-22</c:v>
                </c:pt>
                <c:pt idx="387">
                  <c:v>5.8828700000000203E-22</c:v>
                </c:pt>
                <c:pt idx="388">
                  <c:v>5.7842200000000227E-22</c:v>
                </c:pt>
                <c:pt idx="389">
                  <c:v>5.6830100000000181E-22</c:v>
                </c:pt>
                <c:pt idx="390">
                  <c:v>5.5806100000000202E-22</c:v>
                </c:pt>
                <c:pt idx="391">
                  <c:v>5.4800000000000205E-22</c:v>
                </c:pt>
                <c:pt idx="392">
                  <c:v>5.388300000000019E-22</c:v>
                </c:pt>
                <c:pt idx="393">
                  <c:v>5.2987700000000207E-22</c:v>
                </c:pt>
                <c:pt idx="394">
                  <c:v>5.2109300000000176E-22</c:v>
                </c:pt>
                <c:pt idx="395">
                  <c:v>5.1260900000000174E-22</c:v>
                </c:pt>
                <c:pt idx="396">
                  <c:v>5.044800000000017E-22</c:v>
                </c:pt>
                <c:pt idx="397">
                  <c:v>4.9621800000000159E-22</c:v>
                </c:pt>
                <c:pt idx="398">
                  <c:v>4.8818500000000176E-22</c:v>
                </c:pt>
                <c:pt idx="399">
                  <c:v>4.8091500000000174E-22</c:v>
                </c:pt>
                <c:pt idx="400">
                  <c:v>4.7425100000000159E-22</c:v>
                </c:pt>
                <c:pt idx="401">
                  <c:v>4.680820000000016E-22</c:v>
                </c:pt>
                <c:pt idx="402">
                  <c:v>4.6226100000000132E-22</c:v>
                </c:pt>
                <c:pt idx="403">
                  <c:v>4.5640600000000164E-22</c:v>
                </c:pt>
                <c:pt idx="404">
                  <c:v>4.4973300000000155E-22</c:v>
                </c:pt>
                <c:pt idx="405">
                  <c:v>4.4209400000000134E-22</c:v>
                </c:pt>
                <c:pt idx="406">
                  <c:v>4.3406600000000166E-22</c:v>
                </c:pt>
                <c:pt idx="407">
                  <c:v>4.2691800000000144E-22</c:v>
                </c:pt>
                <c:pt idx="408">
                  <c:v>4.2022700000000162E-22</c:v>
                </c:pt>
                <c:pt idx="409">
                  <c:v>4.1386700000000158E-22</c:v>
                </c:pt>
                <c:pt idx="410">
                  <c:v>4.0764400000000174E-22</c:v>
                </c:pt>
                <c:pt idx="411">
                  <c:v>4.0158600000000157E-22</c:v>
                </c:pt>
                <c:pt idx="412">
                  <c:v>3.9557400000000127E-22</c:v>
                </c:pt>
                <c:pt idx="413">
                  <c:v>3.8968300000000132E-22</c:v>
                </c:pt>
                <c:pt idx="414">
                  <c:v>3.8381500000000133E-22</c:v>
                </c:pt>
                <c:pt idx="415">
                  <c:v>3.7804900000000152E-22</c:v>
                </c:pt>
                <c:pt idx="416">
                  <c:v>3.7227700000000141E-22</c:v>
                </c:pt>
                <c:pt idx="417">
                  <c:v>3.6657300000000139E-22</c:v>
                </c:pt>
                <c:pt idx="418">
                  <c:v>3.6084000000000133E-22</c:v>
                </c:pt>
                <c:pt idx="419">
                  <c:v>3.5517200000000121E-22</c:v>
                </c:pt>
                <c:pt idx="420">
                  <c:v>3.4947700000000128E-22</c:v>
                </c:pt>
                <c:pt idx="421">
                  <c:v>3.4385000000000121E-22</c:v>
                </c:pt>
                <c:pt idx="422">
                  <c:v>3.3821100000000127E-22</c:v>
                </c:pt>
                <c:pt idx="423">
                  <c:v>3.3286300000000131E-22</c:v>
                </c:pt>
                <c:pt idx="424">
                  <c:v>3.2826600000000112E-22</c:v>
                </c:pt>
                <c:pt idx="425">
                  <c:v>3.2434500000000119E-22</c:v>
                </c:pt>
                <c:pt idx="426">
                  <c:v>3.2097300000000132E-22</c:v>
                </c:pt>
                <c:pt idx="427">
                  <c:v>3.180760000000012E-22</c:v>
                </c:pt>
                <c:pt idx="428">
                  <c:v>3.1559000000000119E-22</c:v>
                </c:pt>
                <c:pt idx="429">
                  <c:v>3.1345900000000122E-22</c:v>
                </c:pt>
                <c:pt idx="430">
                  <c:v>3.1164400000000098E-22</c:v>
                </c:pt>
                <c:pt idx="431">
                  <c:v>3.1010300000000116E-22</c:v>
                </c:pt>
                <c:pt idx="432">
                  <c:v>3.0879800000000126E-22</c:v>
                </c:pt>
                <c:pt idx="433">
                  <c:v>3.0769800000000105E-22</c:v>
                </c:pt>
                <c:pt idx="434">
                  <c:v>3.0677700000000121E-22</c:v>
                </c:pt>
                <c:pt idx="435">
                  <c:v>3.0600200000000121E-22</c:v>
                </c:pt>
                <c:pt idx="436">
                  <c:v>3.0534500000000103E-22</c:v>
                </c:pt>
                <c:pt idx="437">
                  <c:v>3.0475800000000121E-22</c:v>
                </c:pt>
                <c:pt idx="438">
                  <c:v>3.0420800000000113E-22</c:v>
                </c:pt>
                <c:pt idx="439">
                  <c:v>3.0372500000000103E-22</c:v>
                </c:pt>
                <c:pt idx="440">
                  <c:v>3.0343900000000116E-22</c:v>
                </c:pt>
                <c:pt idx="441">
                  <c:v>3.0329900000000103E-22</c:v>
                </c:pt>
                <c:pt idx="442">
                  <c:v>3.0323200000000109E-22</c:v>
                </c:pt>
                <c:pt idx="443">
                  <c:v>3.0330400000000104E-22</c:v>
                </c:pt>
                <c:pt idx="444">
                  <c:v>3.0340400000000104E-22</c:v>
                </c:pt>
                <c:pt idx="445">
                  <c:v>3.0361400000000098E-22</c:v>
                </c:pt>
                <c:pt idx="446">
                  <c:v>3.0385000000000113E-22</c:v>
                </c:pt>
                <c:pt idx="447">
                  <c:v>3.0416300000000113E-22</c:v>
                </c:pt>
                <c:pt idx="448">
                  <c:v>3.0454100000000113E-22</c:v>
                </c:pt>
                <c:pt idx="449">
                  <c:v>3.049680000000011E-22</c:v>
                </c:pt>
                <c:pt idx="450">
                  <c:v>3.0542100000000105E-22</c:v>
                </c:pt>
                <c:pt idx="451">
                  <c:v>3.0587100000000117E-22</c:v>
                </c:pt>
                <c:pt idx="452">
                  <c:v>3.0626200000000106E-22</c:v>
                </c:pt>
                <c:pt idx="453">
                  <c:v>3.0649200000000122E-22</c:v>
                </c:pt>
                <c:pt idx="454">
                  <c:v>3.066380000000012E-22</c:v>
                </c:pt>
                <c:pt idx="455">
                  <c:v>3.065520000000012E-22</c:v>
                </c:pt>
                <c:pt idx="456">
                  <c:v>3.0633300000000117E-22</c:v>
                </c:pt>
                <c:pt idx="457">
                  <c:v>3.0583500000000113E-22</c:v>
                </c:pt>
                <c:pt idx="458">
                  <c:v>3.0508500000000104E-22</c:v>
                </c:pt>
                <c:pt idx="459">
                  <c:v>3.040550000000012E-22</c:v>
                </c:pt>
                <c:pt idx="460">
                  <c:v>3.0273600000000119E-22</c:v>
                </c:pt>
                <c:pt idx="461">
                  <c:v>3.0112100000000101E-22</c:v>
                </c:pt>
                <c:pt idx="462">
                  <c:v>2.9914900000000104E-22</c:v>
                </c:pt>
                <c:pt idx="463">
                  <c:v>2.9695100000000114E-22</c:v>
                </c:pt>
                <c:pt idx="464">
                  <c:v>2.9441300000000118E-22</c:v>
                </c:pt>
                <c:pt idx="465">
                  <c:v>2.9165700000000097E-22</c:v>
                </c:pt>
                <c:pt idx="466">
                  <c:v>2.8856900000000102E-22</c:v>
                </c:pt>
                <c:pt idx="467">
                  <c:v>2.8521000000000095E-22</c:v>
                </c:pt>
                <c:pt idx="468">
                  <c:v>2.8155600000000088E-22</c:v>
                </c:pt>
                <c:pt idx="469">
                  <c:v>2.7759600000000098E-22</c:v>
                </c:pt>
                <c:pt idx="470">
                  <c:v>2.7332200000000106E-22</c:v>
                </c:pt>
                <c:pt idx="471">
                  <c:v>2.6868600000000087E-22</c:v>
                </c:pt>
                <c:pt idx="472">
                  <c:v>2.6378200000000099E-22</c:v>
                </c:pt>
                <c:pt idx="473">
                  <c:v>2.5853000000000104E-22</c:v>
                </c:pt>
                <c:pt idx="474">
                  <c:v>2.5302200000000091E-22</c:v>
                </c:pt>
                <c:pt idx="475">
                  <c:v>2.4828200000000086E-22</c:v>
                </c:pt>
                <c:pt idx="476">
                  <c:v>2.4662700000000079E-22</c:v>
                </c:pt>
                <c:pt idx="477">
                  <c:v>2.4594000000000078E-22</c:v>
                </c:pt>
                <c:pt idx="478">
                  <c:v>2.4505000000000084E-22</c:v>
                </c:pt>
                <c:pt idx="479">
                  <c:v>2.4284900000000096E-22</c:v>
                </c:pt>
                <c:pt idx="480">
                  <c:v>2.3854500000000075E-22</c:v>
                </c:pt>
                <c:pt idx="481">
                  <c:v>2.3117700000000075E-22</c:v>
                </c:pt>
                <c:pt idx="482">
                  <c:v>2.2300500000000077E-22</c:v>
                </c:pt>
                <c:pt idx="483">
                  <c:v>2.2145400000000079E-22</c:v>
                </c:pt>
                <c:pt idx="484">
                  <c:v>2.2490200000000083E-22</c:v>
                </c:pt>
                <c:pt idx="485">
                  <c:v>2.3158200000000065E-22</c:v>
                </c:pt>
                <c:pt idx="486">
                  <c:v>2.4100600000000075E-22</c:v>
                </c:pt>
                <c:pt idx="487">
                  <c:v>2.5313900000000094E-22</c:v>
                </c:pt>
                <c:pt idx="488">
                  <c:v>2.6836100000000108E-22</c:v>
                </c:pt>
                <c:pt idx="489">
                  <c:v>2.8533200000000109E-22</c:v>
                </c:pt>
                <c:pt idx="490">
                  <c:v>3.0371600000000107E-22</c:v>
                </c:pt>
                <c:pt idx="491">
                  <c:v>3.2267800000000121E-22</c:v>
                </c:pt>
                <c:pt idx="492">
                  <c:v>3.4192400000000112E-22</c:v>
                </c:pt>
                <c:pt idx="493">
                  <c:v>3.602560000000013E-22</c:v>
                </c:pt>
                <c:pt idx="494">
                  <c:v>3.7730800000000157E-22</c:v>
                </c:pt>
                <c:pt idx="495">
                  <c:v>3.9284300000000144E-22</c:v>
                </c:pt>
                <c:pt idx="496">
                  <c:v>4.061460000000016E-22</c:v>
                </c:pt>
                <c:pt idx="497">
                  <c:v>4.1810200000000158E-22</c:v>
                </c:pt>
                <c:pt idx="498">
                  <c:v>4.286480000000016E-22</c:v>
                </c:pt>
                <c:pt idx="499">
                  <c:v>4.3723100000000156E-22</c:v>
                </c:pt>
                <c:pt idx="500">
                  <c:v>4.4332100000000193E-22</c:v>
                </c:pt>
                <c:pt idx="501">
                  <c:v>4.465160000000016E-22</c:v>
                </c:pt>
                <c:pt idx="502">
                  <c:v>4.4638700000000151E-22</c:v>
                </c:pt>
                <c:pt idx="503">
                  <c:v>4.4584900000000173E-22</c:v>
                </c:pt>
                <c:pt idx="504">
                  <c:v>4.4550600000000161E-22</c:v>
                </c:pt>
                <c:pt idx="505">
                  <c:v>4.4454400000000168E-22</c:v>
                </c:pt>
                <c:pt idx="506">
                  <c:v>4.4360300000000176E-22</c:v>
                </c:pt>
                <c:pt idx="507">
                  <c:v>4.4619700000000161E-22</c:v>
                </c:pt>
                <c:pt idx="508">
                  <c:v>4.5100700000000156E-22</c:v>
                </c:pt>
                <c:pt idx="509">
                  <c:v>4.5767600000000186E-22</c:v>
                </c:pt>
                <c:pt idx="510">
                  <c:v>4.6606800000000156E-22</c:v>
                </c:pt>
                <c:pt idx="511">
                  <c:v>4.7500300000000168E-22</c:v>
                </c:pt>
                <c:pt idx="512">
                  <c:v>4.8050000000000154E-22</c:v>
                </c:pt>
                <c:pt idx="513">
                  <c:v>4.815320000000017E-22</c:v>
                </c:pt>
                <c:pt idx="514">
                  <c:v>4.789040000000018E-22</c:v>
                </c:pt>
                <c:pt idx="515">
                  <c:v>4.7744700000000161E-22</c:v>
                </c:pt>
                <c:pt idx="516">
                  <c:v>4.7568000000000176E-22</c:v>
                </c:pt>
                <c:pt idx="517">
                  <c:v>4.7542900000000177E-22</c:v>
                </c:pt>
                <c:pt idx="518">
                  <c:v>4.7826800000000177E-22</c:v>
                </c:pt>
                <c:pt idx="519">
                  <c:v>4.8270100000000137E-22</c:v>
                </c:pt>
                <c:pt idx="520">
                  <c:v>4.880730000000017E-22</c:v>
                </c:pt>
                <c:pt idx="521">
                  <c:v>4.9494700000000188E-22</c:v>
                </c:pt>
                <c:pt idx="522">
                  <c:v>5.0160200000000188E-22</c:v>
                </c:pt>
                <c:pt idx="523">
                  <c:v>5.0651700000000161E-22</c:v>
                </c:pt>
                <c:pt idx="524">
                  <c:v>5.0877300000000178E-22</c:v>
                </c:pt>
                <c:pt idx="525">
                  <c:v>5.0768400000000208E-22</c:v>
                </c:pt>
                <c:pt idx="526">
                  <c:v>5.0277000000000158E-22</c:v>
                </c:pt>
                <c:pt idx="527">
                  <c:v>4.9411600000000208E-22</c:v>
                </c:pt>
                <c:pt idx="528">
                  <c:v>4.8089800000000152E-22</c:v>
                </c:pt>
                <c:pt idx="529">
                  <c:v>4.6435500000000161E-22</c:v>
                </c:pt>
                <c:pt idx="530">
                  <c:v>4.5484300000000161E-22</c:v>
                </c:pt>
                <c:pt idx="531">
                  <c:v>4.4761200000000178E-22</c:v>
                </c:pt>
                <c:pt idx="532">
                  <c:v>4.4020000000000162E-22</c:v>
                </c:pt>
                <c:pt idx="533">
                  <c:v>4.3013800000000158E-22</c:v>
                </c:pt>
                <c:pt idx="534">
                  <c:v>4.1302100000000147E-22</c:v>
                </c:pt>
                <c:pt idx="535">
                  <c:v>4.0308300000000146E-22</c:v>
                </c:pt>
                <c:pt idx="536">
                  <c:v>3.9800300000000146E-22</c:v>
                </c:pt>
                <c:pt idx="537">
                  <c:v>3.9273000000000145E-22</c:v>
                </c:pt>
                <c:pt idx="538">
                  <c:v>3.8422200000000131E-22</c:v>
                </c:pt>
                <c:pt idx="539">
                  <c:v>3.7252800000000135E-22</c:v>
                </c:pt>
                <c:pt idx="540">
                  <c:v>3.6493500000000135E-22</c:v>
                </c:pt>
                <c:pt idx="541">
                  <c:v>3.638360000000013E-22</c:v>
                </c:pt>
                <c:pt idx="542">
                  <c:v>3.673460000000013E-22</c:v>
                </c:pt>
                <c:pt idx="543">
                  <c:v>3.7444100000000146E-22</c:v>
                </c:pt>
                <c:pt idx="544">
                  <c:v>3.8378800000000138E-22</c:v>
                </c:pt>
                <c:pt idx="545">
                  <c:v>3.946580000000014E-22</c:v>
                </c:pt>
                <c:pt idx="546">
                  <c:v>4.0623700000000141E-22</c:v>
                </c:pt>
                <c:pt idx="547">
                  <c:v>4.1764200000000158E-22</c:v>
                </c:pt>
                <c:pt idx="548">
                  <c:v>4.2903700000000164E-22</c:v>
                </c:pt>
                <c:pt idx="549">
                  <c:v>4.4034000000000171E-22</c:v>
                </c:pt>
                <c:pt idx="550">
                  <c:v>4.5157400000000171E-22</c:v>
                </c:pt>
                <c:pt idx="551">
                  <c:v>4.6270900000000131E-22</c:v>
                </c:pt>
                <c:pt idx="552">
                  <c:v>4.7371900000000165E-22</c:v>
                </c:pt>
                <c:pt idx="553">
                  <c:v>4.8456000000000163E-22</c:v>
                </c:pt>
                <c:pt idx="554">
                  <c:v>4.952400000000018E-22</c:v>
                </c:pt>
                <c:pt idx="555">
                  <c:v>5.0574200000000166E-22</c:v>
                </c:pt>
                <c:pt idx="556">
                  <c:v>5.1607100000000164E-22</c:v>
                </c:pt>
                <c:pt idx="557">
                  <c:v>5.2620500000000176E-22</c:v>
                </c:pt>
                <c:pt idx="558">
                  <c:v>5.3614900000000189E-22</c:v>
                </c:pt>
                <c:pt idx="559">
                  <c:v>5.4588100000000185E-22</c:v>
                </c:pt>
                <c:pt idx="560">
                  <c:v>5.5540100000000174E-22</c:v>
                </c:pt>
                <c:pt idx="561">
                  <c:v>5.6480900000000194E-22</c:v>
                </c:pt>
                <c:pt idx="562">
                  <c:v>5.738200000000025E-22</c:v>
                </c:pt>
                <c:pt idx="563">
                  <c:v>5.8270200000000175E-22</c:v>
                </c:pt>
                <c:pt idx="564">
                  <c:v>5.9117600000000241E-22</c:v>
                </c:pt>
                <c:pt idx="565">
                  <c:v>5.9952700000000234E-22</c:v>
                </c:pt>
                <c:pt idx="566">
                  <c:v>6.0751900000000212E-22</c:v>
                </c:pt>
                <c:pt idx="567">
                  <c:v>6.1545600000000202E-22</c:v>
                </c:pt>
                <c:pt idx="568">
                  <c:v>6.2307000000000251E-22</c:v>
                </c:pt>
                <c:pt idx="569">
                  <c:v>6.3064500000000224E-22</c:v>
                </c:pt>
                <c:pt idx="570">
                  <c:v>6.3790400000000237E-22</c:v>
                </c:pt>
                <c:pt idx="571">
                  <c:v>6.4510900000000241E-22</c:v>
                </c:pt>
                <c:pt idx="572">
                  <c:v>6.5192100000000234E-22</c:v>
                </c:pt>
                <c:pt idx="573">
                  <c:v>6.5860700000000257E-22</c:v>
                </c:pt>
                <c:pt idx="574">
                  <c:v>6.6502600000000257E-22</c:v>
                </c:pt>
                <c:pt idx="575">
                  <c:v>6.7122700000000246E-22</c:v>
                </c:pt>
                <c:pt idx="576">
                  <c:v>6.7723500000000263E-22</c:v>
                </c:pt>
                <c:pt idx="577">
                  <c:v>6.8310100000000249E-22</c:v>
                </c:pt>
                <c:pt idx="578">
                  <c:v>6.8882000000000263E-22</c:v>
                </c:pt>
                <c:pt idx="579">
                  <c:v>6.9442500000000248E-22</c:v>
                </c:pt>
                <c:pt idx="580">
                  <c:v>6.9990700000000264E-22</c:v>
                </c:pt>
                <c:pt idx="581">
                  <c:v>7.0528900000000242E-22</c:v>
                </c:pt>
                <c:pt idx="582">
                  <c:v>7.105700000000026E-22</c:v>
                </c:pt>
                <c:pt idx="583">
                  <c:v>7.1542200000000248E-22</c:v>
                </c:pt>
                <c:pt idx="584">
                  <c:v>7.1838900000000259E-22</c:v>
                </c:pt>
                <c:pt idx="585">
                  <c:v>7.1891300000000256E-22</c:v>
                </c:pt>
                <c:pt idx="586">
                  <c:v>7.1629000000000225E-22</c:v>
                </c:pt>
                <c:pt idx="587">
                  <c:v>7.0960700000000269E-22</c:v>
                </c:pt>
                <c:pt idx="588">
                  <c:v>6.9787300000000266E-22</c:v>
                </c:pt>
                <c:pt idx="589">
                  <c:v>6.7965400000000257E-22</c:v>
                </c:pt>
                <c:pt idx="590">
                  <c:v>6.5315200000000235E-22</c:v>
                </c:pt>
                <c:pt idx="591">
                  <c:v>6.3004000000000224E-22</c:v>
                </c:pt>
                <c:pt idx="592">
                  <c:v>6.1652700000000201E-22</c:v>
                </c:pt>
                <c:pt idx="593">
                  <c:v>6.0750100000000231E-22</c:v>
                </c:pt>
                <c:pt idx="594">
                  <c:v>5.9943400000000225E-22</c:v>
                </c:pt>
                <c:pt idx="595">
                  <c:v>5.8840500000000194E-22</c:v>
                </c:pt>
                <c:pt idx="596">
                  <c:v>5.6903100000000181E-22</c:v>
                </c:pt>
                <c:pt idx="597">
                  <c:v>5.4528100000000182E-22</c:v>
                </c:pt>
                <c:pt idx="598">
                  <c:v>5.315310000000017E-22</c:v>
                </c:pt>
                <c:pt idx="599">
                  <c:v>5.2159400000000185E-22</c:v>
                </c:pt>
                <c:pt idx="600">
                  <c:v>5.1158000000000168E-22</c:v>
                </c:pt>
                <c:pt idx="601">
                  <c:v>4.9882400000000226E-22</c:v>
                </c:pt>
                <c:pt idx="602">
                  <c:v>4.8037400000000194E-22</c:v>
                </c:pt>
                <c:pt idx="603">
                  <c:v>4.6161900000000163E-22</c:v>
                </c:pt>
                <c:pt idx="604">
                  <c:v>4.5574200000000131E-22</c:v>
                </c:pt>
                <c:pt idx="605">
                  <c:v>4.5880500000000173E-22</c:v>
                </c:pt>
                <c:pt idx="606">
                  <c:v>4.6873900000000174E-22</c:v>
                </c:pt>
                <c:pt idx="607">
                  <c:v>4.8451600000000166E-22</c:v>
                </c:pt>
                <c:pt idx="608">
                  <c:v>5.0489500000000171E-22</c:v>
                </c:pt>
                <c:pt idx="609">
                  <c:v>5.2801900000000207E-22</c:v>
                </c:pt>
                <c:pt idx="610">
                  <c:v>5.5218300000000182E-22</c:v>
                </c:pt>
                <c:pt idx="611">
                  <c:v>5.7531100000000208E-22</c:v>
                </c:pt>
                <c:pt idx="612">
                  <c:v>5.9551100000000195E-22</c:v>
                </c:pt>
                <c:pt idx="613">
                  <c:v>6.1083400000000231E-22</c:v>
                </c:pt>
                <c:pt idx="614">
                  <c:v>6.227710000000019E-22</c:v>
                </c:pt>
                <c:pt idx="615">
                  <c:v>6.3101700000000225E-22</c:v>
                </c:pt>
                <c:pt idx="616">
                  <c:v>6.3451400000000227E-22</c:v>
                </c:pt>
                <c:pt idx="617">
                  <c:v>6.3204100000000206E-22</c:v>
                </c:pt>
                <c:pt idx="618">
                  <c:v>6.2293700000000243E-22</c:v>
                </c:pt>
                <c:pt idx="619">
                  <c:v>6.1381300000000202E-22</c:v>
                </c:pt>
                <c:pt idx="620">
                  <c:v>6.0511600000000214E-22</c:v>
                </c:pt>
                <c:pt idx="621">
                  <c:v>5.966390000000025E-22</c:v>
                </c:pt>
                <c:pt idx="622">
                  <c:v>5.8822500000000215E-22</c:v>
                </c:pt>
                <c:pt idx="623">
                  <c:v>5.7979500000000184E-22</c:v>
                </c:pt>
                <c:pt idx="624">
                  <c:v>5.7131100000000192E-22</c:v>
                </c:pt>
                <c:pt idx="625">
                  <c:v>5.6283000000000192E-22</c:v>
                </c:pt>
                <c:pt idx="626">
                  <c:v>5.5440100000000177E-22</c:v>
                </c:pt>
                <c:pt idx="627">
                  <c:v>5.4599500000000206E-22</c:v>
                </c:pt>
                <c:pt idx="628">
                  <c:v>5.3754100000000181E-22</c:v>
                </c:pt>
                <c:pt idx="629">
                  <c:v>5.2911600000000194E-22</c:v>
                </c:pt>
                <c:pt idx="630">
                  <c:v>5.2072300000000188E-22</c:v>
                </c:pt>
                <c:pt idx="631">
                  <c:v>5.1346200000000181E-22</c:v>
                </c:pt>
                <c:pt idx="632">
                  <c:v>5.0765500000000191E-22</c:v>
                </c:pt>
                <c:pt idx="633">
                  <c:v>5.0238500000000172E-22</c:v>
                </c:pt>
                <c:pt idx="634">
                  <c:v>4.9872900000000221E-22</c:v>
                </c:pt>
                <c:pt idx="635">
                  <c:v>4.9685600000000176E-22</c:v>
                </c:pt>
                <c:pt idx="636">
                  <c:v>4.9628300000000167E-22</c:v>
                </c:pt>
                <c:pt idx="637">
                  <c:v>4.9627600000000176E-22</c:v>
                </c:pt>
                <c:pt idx="638">
                  <c:v>4.9655300000000163E-22</c:v>
                </c:pt>
                <c:pt idx="639">
                  <c:v>4.9746500000000194E-22</c:v>
                </c:pt>
                <c:pt idx="640">
                  <c:v>4.989260000000023E-22</c:v>
                </c:pt>
                <c:pt idx="641">
                  <c:v>5.0081600000000175E-22</c:v>
                </c:pt>
                <c:pt idx="642">
                  <c:v>5.0299900000000177E-22</c:v>
                </c:pt>
                <c:pt idx="643">
                  <c:v>5.0526800000000169E-22</c:v>
                </c:pt>
                <c:pt idx="644">
                  <c:v>5.0738100000000177E-22</c:v>
                </c:pt>
                <c:pt idx="645">
                  <c:v>5.0919000000000193E-22</c:v>
                </c:pt>
                <c:pt idx="646">
                  <c:v>5.1074800000000163E-22</c:v>
                </c:pt>
                <c:pt idx="647">
                  <c:v>5.1202600000000172E-22</c:v>
                </c:pt>
                <c:pt idx="648">
                  <c:v>5.1299300000000162E-22</c:v>
                </c:pt>
                <c:pt idx="649">
                  <c:v>5.1350400000000183E-22</c:v>
                </c:pt>
                <c:pt idx="650">
                  <c:v>5.1339700000000173E-22</c:v>
                </c:pt>
                <c:pt idx="651">
                  <c:v>5.1272500000000161E-22</c:v>
                </c:pt>
                <c:pt idx="652">
                  <c:v>5.1153700000000178E-22</c:v>
                </c:pt>
                <c:pt idx="653">
                  <c:v>5.0988000000000176E-22</c:v>
                </c:pt>
                <c:pt idx="654">
                  <c:v>5.0770600000000207E-22</c:v>
                </c:pt>
                <c:pt idx="655">
                  <c:v>5.0503300000000175E-22</c:v>
                </c:pt>
                <c:pt idx="656">
                  <c:v>5.000480000000017E-22</c:v>
                </c:pt>
                <c:pt idx="657">
                  <c:v>4.9150400000000176E-22</c:v>
                </c:pt>
                <c:pt idx="658">
                  <c:v>4.8250300000000159E-22</c:v>
                </c:pt>
                <c:pt idx="659">
                  <c:v>4.7377900000000167E-22</c:v>
                </c:pt>
                <c:pt idx="660">
                  <c:v>4.6491600000000173E-22</c:v>
                </c:pt>
                <c:pt idx="661">
                  <c:v>4.5457600000000166E-22</c:v>
                </c:pt>
                <c:pt idx="662">
                  <c:v>4.4459100000000148E-22</c:v>
                </c:pt>
                <c:pt idx="663">
                  <c:v>4.3633900000000148E-22</c:v>
                </c:pt>
                <c:pt idx="664">
                  <c:v>4.2915400000000157E-22</c:v>
                </c:pt>
                <c:pt idx="665">
                  <c:v>4.2331000000000161E-22</c:v>
                </c:pt>
                <c:pt idx="666">
                  <c:v>4.1866900000000174E-22</c:v>
                </c:pt>
                <c:pt idx="667">
                  <c:v>4.1441200000000132E-22</c:v>
                </c:pt>
                <c:pt idx="668">
                  <c:v>4.0994700000000157E-22</c:v>
                </c:pt>
                <c:pt idx="669">
                  <c:v>4.0478100000000129E-22</c:v>
                </c:pt>
                <c:pt idx="670">
                  <c:v>3.9861000000000145E-22</c:v>
                </c:pt>
                <c:pt idx="671">
                  <c:v>3.9106500000000127E-22</c:v>
                </c:pt>
                <c:pt idx="672">
                  <c:v>3.8201100000000146E-22</c:v>
                </c:pt>
                <c:pt idx="673">
                  <c:v>3.7148200000000137E-22</c:v>
                </c:pt>
                <c:pt idx="674">
                  <c:v>3.594450000000012E-22</c:v>
                </c:pt>
                <c:pt idx="675">
                  <c:v>3.4669200000000128E-22</c:v>
                </c:pt>
                <c:pt idx="676">
                  <c:v>3.354090000000012E-22</c:v>
                </c:pt>
                <c:pt idx="677">
                  <c:v>3.2697100000000129E-22</c:v>
                </c:pt>
                <c:pt idx="678">
                  <c:v>3.1999300000000121E-22</c:v>
                </c:pt>
                <c:pt idx="679">
                  <c:v>3.1451000000000116E-22</c:v>
                </c:pt>
                <c:pt idx="680">
                  <c:v>3.1006100000000118E-22</c:v>
                </c:pt>
                <c:pt idx="681">
                  <c:v>3.0457700000000107E-22</c:v>
                </c:pt>
                <c:pt idx="682">
                  <c:v>2.9754900000000113E-22</c:v>
                </c:pt>
                <c:pt idx="683">
                  <c:v>2.9159400000000093E-22</c:v>
                </c:pt>
                <c:pt idx="684">
                  <c:v>2.8648100000000105E-22</c:v>
                </c:pt>
                <c:pt idx="685">
                  <c:v>2.8094000000000093E-22</c:v>
                </c:pt>
                <c:pt idx="686">
                  <c:v>2.747310000000012E-22</c:v>
                </c:pt>
                <c:pt idx="687">
                  <c:v>2.6924400000000088E-22</c:v>
                </c:pt>
                <c:pt idx="688">
                  <c:v>2.6449500000000103E-22</c:v>
                </c:pt>
                <c:pt idx="689">
                  <c:v>2.6061200000000104E-22</c:v>
                </c:pt>
                <c:pt idx="690">
                  <c:v>2.5783400000000094E-22</c:v>
                </c:pt>
                <c:pt idx="691">
                  <c:v>2.5558800000000079E-22</c:v>
                </c:pt>
                <c:pt idx="692">
                  <c:v>2.5357400000000089E-22</c:v>
                </c:pt>
                <c:pt idx="693">
                  <c:v>2.5178900000000094E-22</c:v>
                </c:pt>
                <c:pt idx="694">
                  <c:v>2.5021100000000088E-22</c:v>
                </c:pt>
                <c:pt idx="695">
                  <c:v>2.4877000000000097E-22</c:v>
                </c:pt>
                <c:pt idx="696">
                  <c:v>2.4736900000000096E-22</c:v>
                </c:pt>
                <c:pt idx="697">
                  <c:v>2.4595300000000096E-22</c:v>
                </c:pt>
                <c:pt idx="698">
                  <c:v>2.4441200000000105E-22</c:v>
                </c:pt>
                <c:pt idx="699">
                  <c:v>2.4266500000000076E-22</c:v>
                </c:pt>
                <c:pt idx="700">
                  <c:v>2.4069200000000087E-22</c:v>
                </c:pt>
                <c:pt idx="701">
                  <c:v>2.3873400000000095E-22</c:v>
                </c:pt>
                <c:pt idx="702">
                  <c:v>2.3678800000000087E-22</c:v>
                </c:pt>
                <c:pt idx="703">
                  <c:v>2.3482400000000078E-22</c:v>
                </c:pt>
                <c:pt idx="704">
                  <c:v>2.3283400000000082E-22</c:v>
                </c:pt>
                <c:pt idx="705">
                  <c:v>2.3080100000000085E-22</c:v>
                </c:pt>
                <c:pt idx="706">
                  <c:v>2.2943800000000087E-22</c:v>
                </c:pt>
                <c:pt idx="707">
                  <c:v>2.2931000000000099E-22</c:v>
                </c:pt>
                <c:pt idx="708">
                  <c:v>2.3032100000000086E-22</c:v>
                </c:pt>
                <c:pt idx="709">
                  <c:v>2.3216500000000071E-22</c:v>
                </c:pt>
                <c:pt idx="710">
                  <c:v>2.348910000000009E-22</c:v>
                </c:pt>
                <c:pt idx="711">
                  <c:v>2.3829400000000076E-22</c:v>
                </c:pt>
                <c:pt idx="712">
                  <c:v>2.4219400000000082E-22</c:v>
                </c:pt>
                <c:pt idx="713">
                  <c:v>2.4653800000000087E-22</c:v>
                </c:pt>
                <c:pt idx="714">
                  <c:v>2.5111800000000098E-22</c:v>
                </c:pt>
                <c:pt idx="715">
                  <c:v>2.5580200000000095E-22</c:v>
                </c:pt>
                <c:pt idx="716">
                  <c:v>2.6053200000000102E-22</c:v>
                </c:pt>
                <c:pt idx="717">
                  <c:v>2.6505900000000102E-22</c:v>
                </c:pt>
                <c:pt idx="718">
                  <c:v>2.692040000000009E-22</c:v>
                </c:pt>
                <c:pt idx="719">
                  <c:v>2.728550000000011E-22</c:v>
                </c:pt>
                <c:pt idx="720">
                  <c:v>2.7567300000000104E-22</c:v>
                </c:pt>
                <c:pt idx="721">
                  <c:v>2.7759700000000105E-22</c:v>
                </c:pt>
                <c:pt idx="722">
                  <c:v>2.7832100000000108E-22</c:v>
                </c:pt>
                <c:pt idx="723">
                  <c:v>2.7755400000000105E-22</c:v>
                </c:pt>
                <c:pt idx="724">
                  <c:v>2.749010000000011E-22</c:v>
                </c:pt>
                <c:pt idx="725">
                  <c:v>2.6899300000000113E-22</c:v>
                </c:pt>
                <c:pt idx="726">
                  <c:v>2.6126000000000085E-22</c:v>
                </c:pt>
                <c:pt idx="727">
                  <c:v>2.5616800000000093E-22</c:v>
                </c:pt>
                <c:pt idx="728">
                  <c:v>2.4942300000000093E-22</c:v>
                </c:pt>
                <c:pt idx="729">
                  <c:v>2.4226700000000073E-22</c:v>
                </c:pt>
                <c:pt idx="730">
                  <c:v>2.3605700000000084E-22</c:v>
                </c:pt>
                <c:pt idx="731">
                  <c:v>2.3283200000000096E-22</c:v>
                </c:pt>
                <c:pt idx="732">
                  <c:v>2.3156900000000071E-22</c:v>
                </c:pt>
                <c:pt idx="733">
                  <c:v>2.3178500000000072E-22</c:v>
                </c:pt>
                <c:pt idx="734">
                  <c:v>2.3324300000000065E-22</c:v>
                </c:pt>
                <c:pt idx="735">
                  <c:v>2.3573900000000087E-22</c:v>
                </c:pt>
                <c:pt idx="736">
                  <c:v>2.3921200000000086E-22</c:v>
                </c:pt>
                <c:pt idx="737">
                  <c:v>2.4348900000000089E-22</c:v>
                </c:pt>
                <c:pt idx="738">
                  <c:v>2.4853200000000092E-22</c:v>
                </c:pt>
                <c:pt idx="739">
                  <c:v>2.5426900000000083E-22</c:v>
                </c:pt>
                <c:pt idx="740">
                  <c:v>2.6057000000000101E-22</c:v>
                </c:pt>
                <c:pt idx="741">
                  <c:v>2.6737200000000106E-22</c:v>
                </c:pt>
                <c:pt idx="742">
                  <c:v>2.7467200000000115E-22</c:v>
                </c:pt>
                <c:pt idx="743">
                  <c:v>2.8240700000000104E-22</c:v>
                </c:pt>
                <c:pt idx="744">
                  <c:v>2.9043900000000113E-22</c:v>
                </c:pt>
                <c:pt idx="745">
                  <c:v>2.9878100000000107E-22</c:v>
                </c:pt>
                <c:pt idx="746">
                  <c:v>3.0725800000000113E-22</c:v>
                </c:pt>
                <c:pt idx="747">
                  <c:v>3.1587600000000116E-22</c:v>
                </c:pt>
                <c:pt idx="748">
                  <c:v>3.2447800000000132E-22</c:v>
                </c:pt>
                <c:pt idx="749">
                  <c:v>3.3309500000000114E-22</c:v>
                </c:pt>
                <c:pt idx="750">
                  <c:v>3.4167700000000102E-22</c:v>
                </c:pt>
                <c:pt idx="751">
                  <c:v>3.5008800000000127E-22</c:v>
                </c:pt>
                <c:pt idx="752">
                  <c:v>3.5829800000000134E-22</c:v>
                </c:pt>
                <c:pt idx="753">
                  <c:v>3.6636700000000135E-22</c:v>
                </c:pt>
                <c:pt idx="754">
                  <c:v>3.7426900000000142E-22</c:v>
                </c:pt>
                <c:pt idx="755">
                  <c:v>3.8188700000000128E-22</c:v>
                </c:pt>
                <c:pt idx="756">
                  <c:v>3.8928700000000124E-22</c:v>
                </c:pt>
                <c:pt idx="757">
                  <c:v>3.9635700000000149E-22</c:v>
                </c:pt>
                <c:pt idx="758">
                  <c:v>4.0315100000000146E-22</c:v>
                </c:pt>
                <c:pt idx="759">
                  <c:v>4.0954800000000133E-22</c:v>
                </c:pt>
                <c:pt idx="760">
                  <c:v>4.1561300000000132E-22</c:v>
                </c:pt>
                <c:pt idx="761">
                  <c:v>4.2133500000000158E-22</c:v>
                </c:pt>
                <c:pt idx="762">
                  <c:v>4.2661100000000132E-22</c:v>
                </c:pt>
                <c:pt idx="763">
                  <c:v>4.315950000000014E-22</c:v>
                </c:pt>
                <c:pt idx="764">
                  <c:v>4.369040000000015E-22</c:v>
                </c:pt>
                <c:pt idx="765">
                  <c:v>4.4250200000000153E-22</c:v>
                </c:pt>
                <c:pt idx="766">
                  <c:v>4.4827400000000178E-22</c:v>
                </c:pt>
                <c:pt idx="767">
                  <c:v>4.5421000000000159E-22</c:v>
                </c:pt>
                <c:pt idx="768">
                  <c:v>4.6037200000000157E-22</c:v>
                </c:pt>
                <c:pt idx="769">
                  <c:v>4.6672700000000146E-22</c:v>
                </c:pt>
                <c:pt idx="770">
                  <c:v>4.7331300000000178E-22</c:v>
                </c:pt>
                <c:pt idx="771">
                  <c:v>4.8015200000000184E-22</c:v>
                </c:pt>
                <c:pt idx="772">
                  <c:v>4.870990000000017E-22</c:v>
                </c:pt>
                <c:pt idx="773">
                  <c:v>4.9412700000000216E-22</c:v>
                </c:pt>
                <c:pt idx="774">
                  <c:v>5.0128200000000173E-22</c:v>
                </c:pt>
                <c:pt idx="775">
                  <c:v>5.0869100000000168E-22</c:v>
                </c:pt>
                <c:pt idx="776">
                  <c:v>5.1656400000000167E-22</c:v>
                </c:pt>
                <c:pt idx="777">
                  <c:v>5.2488400000000195E-22</c:v>
                </c:pt>
                <c:pt idx="778">
                  <c:v>5.3345400000000187E-22</c:v>
                </c:pt>
                <c:pt idx="779">
                  <c:v>5.4221300000000181E-22</c:v>
                </c:pt>
                <c:pt idx="780">
                  <c:v>5.5116900000000232E-22</c:v>
                </c:pt>
                <c:pt idx="781">
                  <c:v>5.6021000000000171E-22</c:v>
                </c:pt>
                <c:pt idx="782">
                  <c:v>5.6942500000000181E-22</c:v>
                </c:pt>
                <c:pt idx="783">
                  <c:v>5.7885700000000203E-22</c:v>
                </c:pt>
                <c:pt idx="784">
                  <c:v>5.8842200000000196E-22</c:v>
                </c:pt>
                <c:pt idx="785">
                  <c:v>5.9789000000000218E-22</c:v>
                </c:pt>
                <c:pt idx="786">
                  <c:v>6.0737300000000229E-22</c:v>
                </c:pt>
                <c:pt idx="787">
                  <c:v>6.1671100000000178E-22</c:v>
                </c:pt>
                <c:pt idx="788">
                  <c:v>6.2560500000000241E-22</c:v>
                </c:pt>
                <c:pt idx="789">
                  <c:v>6.3418800000000218E-22</c:v>
                </c:pt>
                <c:pt idx="790">
                  <c:v>6.4242300000000225E-22</c:v>
                </c:pt>
                <c:pt idx="791">
                  <c:v>6.5013000000000255E-22</c:v>
                </c:pt>
                <c:pt idx="792">
                  <c:v>6.5744300000000239E-22</c:v>
                </c:pt>
                <c:pt idx="793">
                  <c:v>6.6419600000000255E-22</c:v>
                </c:pt>
                <c:pt idx="794">
                  <c:v>6.7008200000000254E-22</c:v>
                </c:pt>
                <c:pt idx="795">
                  <c:v>6.752890000000024E-22</c:v>
                </c:pt>
                <c:pt idx="796">
                  <c:v>6.7970900000000244E-22</c:v>
                </c:pt>
                <c:pt idx="797">
                  <c:v>6.8323800000000237E-22</c:v>
                </c:pt>
                <c:pt idx="798">
                  <c:v>6.8611000000000235E-22</c:v>
                </c:pt>
                <c:pt idx="799">
                  <c:v>6.881840000000026E-22</c:v>
                </c:pt>
                <c:pt idx="800">
                  <c:v>6.8910900000000238E-22</c:v>
                </c:pt>
                <c:pt idx="801">
                  <c:v>6.8912700000000256E-22</c:v>
                </c:pt>
                <c:pt idx="802">
                  <c:v>6.8822500000000256E-22</c:v>
                </c:pt>
                <c:pt idx="803">
                  <c:v>6.8658900000000218E-22</c:v>
                </c:pt>
                <c:pt idx="804">
                  <c:v>6.8430600000000243E-22</c:v>
                </c:pt>
                <c:pt idx="805">
                  <c:v>6.8137400000000234E-22</c:v>
                </c:pt>
                <c:pt idx="806">
                  <c:v>6.7775100000000234E-22</c:v>
                </c:pt>
                <c:pt idx="807">
                  <c:v>6.7345900000000214E-22</c:v>
                </c:pt>
                <c:pt idx="808">
                  <c:v>6.6868100000000229E-22</c:v>
                </c:pt>
                <c:pt idx="809">
                  <c:v>6.6333700000000245E-22</c:v>
                </c:pt>
                <c:pt idx="810">
                  <c:v>6.5751600000000254E-22</c:v>
                </c:pt>
                <c:pt idx="811">
                  <c:v>6.5119500000000232E-22</c:v>
                </c:pt>
                <c:pt idx="812">
                  <c:v>6.4429700000000239E-22</c:v>
                </c:pt>
                <c:pt idx="813">
                  <c:v>6.3697100000000224E-22</c:v>
                </c:pt>
                <c:pt idx="814">
                  <c:v>6.2915300000000231E-22</c:v>
                </c:pt>
                <c:pt idx="815">
                  <c:v>6.2093300000000241E-22</c:v>
                </c:pt>
                <c:pt idx="816">
                  <c:v>6.1235300000000191E-22</c:v>
                </c:pt>
                <c:pt idx="817">
                  <c:v>6.035380000000024E-22</c:v>
                </c:pt>
                <c:pt idx="818">
                  <c:v>5.9449500000000202E-22</c:v>
                </c:pt>
                <c:pt idx="819">
                  <c:v>5.8517200000000204E-22</c:v>
                </c:pt>
                <c:pt idx="820">
                  <c:v>5.7565200000000215E-22</c:v>
                </c:pt>
                <c:pt idx="821">
                  <c:v>5.6585100000000174E-22</c:v>
                </c:pt>
                <c:pt idx="822">
                  <c:v>5.557960000000019E-22</c:v>
                </c:pt>
                <c:pt idx="823">
                  <c:v>5.45607000000002E-22</c:v>
                </c:pt>
                <c:pt idx="824">
                  <c:v>5.3537400000000203E-22</c:v>
                </c:pt>
                <c:pt idx="825">
                  <c:v>5.2507600000000208E-22</c:v>
                </c:pt>
                <c:pt idx="826">
                  <c:v>5.1450300000000173E-22</c:v>
                </c:pt>
                <c:pt idx="827">
                  <c:v>5.0353900000000207E-22</c:v>
                </c:pt>
                <c:pt idx="828">
                  <c:v>4.9193600000000226E-22</c:v>
                </c:pt>
                <c:pt idx="829">
                  <c:v>4.7948000000000163E-22</c:v>
                </c:pt>
                <c:pt idx="830">
                  <c:v>4.6735100000000153E-22</c:v>
                </c:pt>
                <c:pt idx="831">
                  <c:v>4.5503500000000164E-22</c:v>
                </c:pt>
                <c:pt idx="832">
                  <c:v>4.4202400000000167E-22</c:v>
                </c:pt>
                <c:pt idx="833">
                  <c:v>4.280680000000017E-22</c:v>
                </c:pt>
                <c:pt idx="834">
                  <c:v>4.1592800000000156E-22</c:v>
                </c:pt>
                <c:pt idx="835">
                  <c:v>4.0531200000000126E-22</c:v>
                </c:pt>
                <c:pt idx="836">
                  <c:v>3.9538400000000137E-22</c:v>
                </c:pt>
                <c:pt idx="837">
                  <c:v>3.8606200000000131E-22</c:v>
                </c:pt>
                <c:pt idx="838">
                  <c:v>3.7731400000000141E-22</c:v>
                </c:pt>
                <c:pt idx="839">
                  <c:v>3.691650000000012E-22</c:v>
                </c:pt>
                <c:pt idx="840">
                  <c:v>3.6261300000000154E-22</c:v>
                </c:pt>
                <c:pt idx="841">
                  <c:v>3.5750100000000121E-22</c:v>
                </c:pt>
                <c:pt idx="842">
                  <c:v>3.5353600000000121E-22</c:v>
                </c:pt>
                <c:pt idx="843">
                  <c:v>3.506490000000012E-22</c:v>
                </c:pt>
                <c:pt idx="844">
                  <c:v>3.4871400000000134E-22</c:v>
                </c:pt>
                <c:pt idx="845">
                  <c:v>3.4766200000000114E-22</c:v>
                </c:pt>
                <c:pt idx="846">
                  <c:v>3.4739900000000132E-22</c:v>
                </c:pt>
                <c:pt idx="847">
                  <c:v>3.4781500000000121E-22</c:v>
                </c:pt>
                <c:pt idx="848">
                  <c:v>3.4885600000000133E-22</c:v>
                </c:pt>
                <c:pt idx="849">
                  <c:v>3.5042500000000121E-22</c:v>
                </c:pt>
                <c:pt idx="850">
                  <c:v>3.5242700000000128E-22</c:v>
                </c:pt>
                <c:pt idx="851">
                  <c:v>3.5480600000000128E-22</c:v>
                </c:pt>
                <c:pt idx="852">
                  <c:v>3.5750700000000119E-22</c:v>
                </c:pt>
                <c:pt idx="853">
                  <c:v>3.6045200000000146E-22</c:v>
                </c:pt>
                <c:pt idx="854">
                  <c:v>3.6353100000000136E-22</c:v>
                </c:pt>
                <c:pt idx="855">
                  <c:v>3.6665800000000141E-22</c:v>
                </c:pt>
                <c:pt idx="856">
                  <c:v>3.6980800000000147E-22</c:v>
                </c:pt>
                <c:pt idx="857">
                  <c:v>3.7296600000000137E-22</c:v>
                </c:pt>
                <c:pt idx="858">
                  <c:v>3.7606800000000156E-22</c:v>
                </c:pt>
                <c:pt idx="859">
                  <c:v>3.7917600000000136E-22</c:v>
                </c:pt>
                <c:pt idx="860">
                  <c:v>3.8217200000000142E-22</c:v>
                </c:pt>
                <c:pt idx="861">
                  <c:v>3.8509000000000136E-22</c:v>
                </c:pt>
                <c:pt idx="862">
                  <c:v>3.8796200000000134E-22</c:v>
                </c:pt>
                <c:pt idx="863">
                  <c:v>3.9075100000000152E-22</c:v>
                </c:pt>
                <c:pt idx="864">
                  <c:v>3.9353500000000137E-22</c:v>
                </c:pt>
                <c:pt idx="865">
                  <c:v>3.963460000000014E-22</c:v>
                </c:pt>
                <c:pt idx="866">
                  <c:v>3.9919200000000135E-22</c:v>
                </c:pt>
                <c:pt idx="867">
                  <c:v>4.0220800000000117E-22</c:v>
                </c:pt>
                <c:pt idx="868">
                  <c:v>4.052930000000012E-22</c:v>
                </c:pt>
                <c:pt idx="869">
                  <c:v>4.084950000000013E-22</c:v>
                </c:pt>
                <c:pt idx="870">
                  <c:v>4.1180500000000143E-22</c:v>
                </c:pt>
                <c:pt idx="871">
                  <c:v>4.1505300000000127E-22</c:v>
                </c:pt>
                <c:pt idx="872">
                  <c:v>4.1793400000000167E-22</c:v>
                </c:pt>
                <c:pt idx="873">
                  <c:v>4.2041400000000146E-22</c:v>
                </c:pt>
                <c:pt idx="874">
                  <c:v>4.225930000000013E-22</c:v>
                </c:pt>
                <c:pt idx="875">
                  <c:v>4.2451400000000158E-22</c:v>
                </c:pt>
                <c:pt idx="876">
                  <c:v>4.2618700000000155E-22</c:v>
                </c:pt>
                <c:pt idx="877">
                  <c:v>4.2773700000000165E-22</c:v>
                </c:pt>
                <c:pt idx="878">
                  <c:v>4.2928600000000158E-22</c:v>
                </c:pt>
                <c:pt idx="879">
                  <c:v>4.3086200000000156E-22</c:v>
                </c:pt>
                <c:pt idx="880">
                  <c:v>4.3252700000000146E-22</c:v>
                </c:pt>
                <c:pt idx="881">
                  <c:v>4.3427300000000158E-22</c:v>
                </c:pt>
                <c:pt idx="882">
                  <c:v>4.3603700000000142E-22</c:v>
                </c:pt>
                <c:pt idx="883">
                  <c:v>4.3784900000000169E-22</c:v>
                </c:pt>
                <c:pt idx="884">
                  <c:v>4.3970100000000128E-22</c:v>
                </c:pt>
                <c:pt idx="885">
                  <c:v>4.4152800000000172E-22</c:v>
                </c:pt>
                <c:pt idx="886">
                  <c:v>4.4335100000000161E-22</c:v>
                </c:pt>
                <c:pt idx="887">
                  <c:v>4.4514200000000177E-22</c:v>
                </c:pt>
                <c:pt idx="888">
                  <c:v>4.4683400000000171E-22</c:v>
                </c:pt>
                <c:pt idx="889">
                  <c:v>4.4844900000000161E-22</c:v>
                </c:pt>
                <c:pt idx="890">
                  <c:v>4.4993900000000187E-22</c:v>
                </c:pt>
                <c:pt idx="891">
                  <c:v>4.5122900000000175E-22</c:v>
                </c:pt>
                <c:pt idx="892">
                  <c:v>4.5235800000000134E-22</c:v>
                </c:pt>
                <c:pt idx="893">
                  <c:v>4.5332200000000187E-22</c:v>
                </c:pt>
                <c:pt idx="894">
                  <c:v>4.541230000000018E-22</c:v>
                </c:pt>
                <c:pt idx="895">
                  <c:v>4.547250000000016E-22</c:v>
                </c:pt>
                <c:pt idx="896">
                  <c:v>4.5520400000000172E-22</c:v>
                </c:pt>
                <c:pt idx="897">
                  <c:v>4.5552800000000167E-22</c:v>
                </c:pt>
                <c:pt idx="898">
                  <c:v>4.5576000000000159E-22</c:v>
                </c:pt>
                <c:pt idx="899">
                  <c:v>4.5590900000000182E-22</c:v>
                </c:pt>
                <c:pt idx="900">
                  <c:v>4.559780000000016E-22</c:v>
                </c:pt>
                <c:pt idx="901">
                  <c:v>4.5592800000000179E-22</c:v>
                </c:pt>
                <c:pt idx="902">
                  <c:v>4.5581700000000151E-22</c:v>
                </c:pt>
                <c:pt idx="903">
                  <c:v>4.555880000000015E-22</c:v>
                </c:pt>
                <c:pt idx="904">
                  <c:v>4.5530200000000159E-22</c:v>
                </c:pt>
                <c:pt idx="905">
                  <c:v>4.5495800000000159E-22</c:v>
                </c:pt>
                <c:pt idx="906">
                  <c:v>4.545600000000017E-22</c:v>
                </c:pt>
                <c:pt idx="907">
                  <c:v>4.5369700000000171E-22</c:v>
                </c:pt>
                <c:pt idx="908">
                  <c:v>4.5151900000000146E-22</c:v>
                </c:pt>
                <c:pt idx="909">
                  <c:v>4.4818200000000176E-22</c:v>
                </c:pt>
                <c:pt idx="910">
                  <c:v>4.4378600000000165E-22</c:v>
                </c:pt>
                <c:pt idx="911">
                  <c:v>4.3834900000000153E-22</c:v>
                </c:pt>
                <c:pt idx="912">
                  <c:v>4.3191200000000135E-22</c:v>
                </c:pt>
                <c:pt idx="913">
                  <c:v>4.245740000000017E-22</c:v>
                </c:pt>
                <c:pt idx="914">
                  <c:v>4.1638200000000115E-22</c:v>
                </c:pt>
                <c:pt idx="915">
                  <c:v>4.072700000000015E-22</c:v>
                </c:pt>
                <c:pt idx="916">
                  <c:v>3.9714400000000127E-22</c:v>
                </c:pt>
                <c:pt idx="917">
                  <c:v>3.8592700000000114E-22</c:v>
                </c:pt>
                <c:pt idx="918">
                  <c:v>3.734390000000014E-22</c:v>
                </c:pt>
                <c:pt idx="919">
                  <c:v>3.6106900000000129E-22</c:v>
                </c:pt>
                <c:pt idx="920">
                  <c:v>3.4921600000000118E-22</c:v>
                </c:pt>
                <c:pt idx="921">
                  <c:v>3.3756500000000108E-22</c:v>
                </c:pt>
                <c:pt idx="922">
                  <c:v>3.2577800000000126E-22</c:v>
                </c:pt>
                <c:pt idx="923">
                  <c:v>3.1564600000000104E-22</c:v>
                </c:pt>
                <c:pt idx="924">
                  <c:v>3.0716300000000114E-22</c:v>
                </c:pt>
                <c:pt idx="925">
                  <c:v>2.9967100000000102E-22</c:v>
                </c:pt>
                <c:pt idx="926">
                  <c:v>2.9284500000000103E-22</c:v>
                </c:pt>
                <c:pt idx="927">
                  <c:v>2.8726400000000089E-22</c:v>
                </c:pt>
                <c:pt idx="928">
                  <c:v>2.8276900000000108E-22</c:v>
                </c:pt>
                <c:pt idx="929">
                  <c:v>2.7896500000000104E-22</c:v>
                </c:pt>
                <c:pt idx="930">
                  <c:v>2.7566800000000099E-22</c:v>
                </c:pt>
                <c:pt idx="931">
                  <c:v>2.7271800000000118E-22</c:v>
                </c:pt>
                <c:pt idx="932">
                  <c:v>2.7002600000000098E-22</c:v>
                </c:pt>
                <c:pt idx="933">
                  <c:v>2.6761800000000099E-22</c:v>
                </c:pt>
                <c:pt idx="934">
                  <c:v>2.6546100000000104E-22</c:v>
                </c:pt>
                <c:pt idx="935">
                  <c:v>2.6352500000000079E-22</c:v>
                </c:pt>
                <c:pt idx="936">
                  <c:v>2.6172500000000091E-22</c:v>
                </c:pt>
                <c:pt idx="937">
                  <c:v>2.5997100000000104E-22</c:v>
                </c:pt>
                <c:pt idx="938">
                  <c:v>2.5817600000000099E-22</c:v>
                </c:pt>
                <c:pt idx="939">
                  <c:v>2.5632700000000098E-22</c:v>
                </c:pt>
                <c:pt idx="940">
                  <c:v>2.5443200000000101E-22</c:v>
                </c:pt>
                <c:pt idx="941">
                  <c:v>2.5241400000000098E-22</c:v>
                </c:pt>
                <c:pt idx="942">
                  <c:v>2.5036500000000083E-22</c:v>
                </c:pt>
                <c:pt idx="943">
                  <c:v>2.4850300000000093E-22</c:v>
                </c:pt>
                <c:pt idx="944">
                  <c:v>2.4740000000000089E-22</c:v>
                </c:pt>
                <c:pt idx="945">
                  <c:v>2.4690800000000075E-22</c:v>
                </c:pt>
                <c:pt idx="946">
                  <c:v>2.4671300000000103E-22</c:v>
                </c:pt>
                <c:pt idx="947">
                  <c:v>2.4655400000000083E-22</c:v>
                </c:pt>
                <c:pt idx="948">
                  <c:v>2.4603300000000102E-22</c:v>
                </c:pt>
                <c:pt idx="949">
                  <c:v>2.4483200000000092E-22</c:v>
                </c:pt>
                <c:pt idx="950">
                  <c:v>2.426170000000009E-22</c:v>
                </c:pt>
                <c:pt idx="951">
                  <c:v>2.3892300000000079E-22</c:v>
                </c:pt>
                <c:pt idx="952">
                  <c:v>2.3451500000000081E-22</c:v>
                </c:pt>
                <c:pt idx="953">
                  <c:v>2.3118100000000065E-22</c:v>
                </c:pt>
                <c:pt idx="954">
                  <c:v>2.2874800000000099E-22</c:v>
                </c:pt>
                <c:pt idx="955">
                  <c:v>2.2701700000000094E-22</c:v>
                </c:pt>
                <c:pt idx="956">
                  <c:v>2.2588900000000086E-22</c:v>
                </c:pt>
                <c:pt idx="957">
                  <c:v>2.2523700000000082E-22</c:v>
                </c:pt>
                <c:pt idx="958">
                  <c:v>2.2547900000000091E-22</c:v>
                </c:pt>
                <c:pt idx="959">
                  <c:v>2.2788800000000082E-22</c:v>
                </c:pt>
                <c:pt idx="960">
                  <c:v>2.3182100000000077E-22</c:v>
                </c:pt>
                <c:pt idx="961">
                  <c:v>2.3674100000000093E-22</c:v>
                </c:pt>
                <c:pt idx="962">
                  <c:v>2.422390000000009E-22</c:v>
                </c:pt>
                <c:pt idx="963">
                  <c:v>2.4801600000000093E-22</c:v>
                </c:pt>
                <c:pt idx="964">
                  <c:v>2.537470000000009E-22</c:v>
                </c:pt>
                <c:pt idx="965">
                  <c:v>2.5922800000000086E-22</c:v>
                </c:pt>
                <c:pt idx="966">
                  <c:v>2.6415600000000104E-22</c:v>
                </c:pt>
                <c:pt idx="967">
                  <c:v>2.6834000000000102E-22</c:v>
                </c:pt>
                <c:pt idx="968">
                  <c:v>2.7161400000000093E-22</c:v>
                </c:pt>
                <c:pt idx="969">
                  <c:v>2.740150000000011E-22</c:v>
                </c:pt>
                <c:pt idx="970">
                  <c:v>2.7688200000000107E-22</c:v>
                </c:pt>
                <c:pt idx="971">
                  <c:v>2.801360000000008E-22</c:v>
                </c:pt>
                <c:pt idx="972">
                  <c:v>2.8361500000000096E-22</c:v>
                </c:pt>
                <c:pt idx="973">
                  <c:v>2.8714400000000089E-22</c:v>
                </c:pt>
                <c:pt idx="974">
                  <c:v>2.9067700000000104E-22</c:v>
                </c:pt>
                <c:pt idx="975">
                  <c:v>2.9405500000000113E-22</c:v>
                </c:pt>
                <c:pt idx="976">
                  <c:v>2.9714500000000093E-22</c:v>
                </c:pt>
                <c:pt idx="977">
                  <c:v>2.9981600000000106E-22</c:v>
                </c:pt>
                <c:pt idx="978">
                  <c:v>3.0177000000000113E-22</c:v>
                </c:pt>
                <c:pt idx="979">
                  <c:v>3.0504100000000106E-22</c:v>
                </c:pt>
                <c:pt idx="980">
                  <c:v>3.0794700000000104E-22</c:v>
                </c:pt>
                <c:pt idx="981">
                  <c:v>3.1060500000000105E-22</c:v>
                </c:pt>
                <c:pt idx="982">
                  <c:v>3.1306400000000106E-22</c:v>
                </c:pt>
                <c:pt idx="983">
                  <c:v>3.1536000000000117E-22</c:v>
                </c:pt>
                <c:pt idx="984">
                  <c:v>3.1752100000000097E-22</c:v>
                </c:pt>
                <c:pt idx="985">
                  <c:v>3.1976800000000119E-22</c:v>
                </c:pt>
                <c:pt idx="986">
                  <c:v>3.222360000000012E-22</c:v>
                </c:pt>
                <c:pt idx="987">
                  <c:v>3.2486300000000127E-22</c:v>
                </c:pt>
                <c:pt idx="988">
                  <c:v>3.2759500000000116E-22</c:v>
                </c:pt>
                <c:pt idx="989">
                  <c:v>3.3039300000000125E-22</c:v>
                </c:pt>
                <c:pt idx="990">
                  <c:v>3.3323500000000113E-22</c:v>
                </c:pt>
                <c:pt idx="991">
                  <c:v>3.3611300000000132E-22</c:v>
                </c:pt>
                <c:pt idx="992">
                  <c:v>3.390480000000012E-22</c:v>
                </c:pt>
                <c:pt idx="993">
                  <c:v>3.4201200000000121E-22</c:v>
                </c:pt>
                <c:pt idx="994">
                  <c:v>3.4504700000000118E-22</c:v>
                </c:pt>
                <c:pt idx="995">
                  <c:v>3.4814100000000121E-22</c:v>
                </c:pt>
                <c:pt idx="996">
                  <c:v>3.512900000000012E-22</c:v>
                </c:pt>
                <c:pt idx="997">
                  <c:v>3.5448600000000127E-22</c:v>
                </c:pt>
                <c:pt idx="998">
                  <c:v>3.5775700000000125E-22</c:v>
                </c:pt>
                <c:pt idx="999">
                  <c:v>3.6111000000000134E-22</c:v>
                </c:pt>
                <c:pt idx="1000">
                  <c:v>3.6454500000000134E-22</c:v>
                </c:pt>
                <c:pt idx="1001">
                  <c:v>3.6805700000000143E-22</c:v>
                </c:pt>
                <c:pt idx="1002">
                  <c:v>3.7163400000000128E-22</c:v>
                </c:pt>
                <c:pt idx="1003">
                  <c:v>3.7525900000000141E-22</c:v>
                </c:pt>
                <c:pt idx="1004">
                  <c:v>3.788520000000015E-22</c:v>
                </c:pt>
                <c:pt idx="1005">
                  <c:v>3.8243600000000135E-22</c:v>
                </c:pt>
                <c:pt idx="1006">
                  <c:v>3.8599000000000132E-22</c:v>
                </c:pt>
                <c:pt idx="1007">
                  <c:v>3.8951100000000137E-22</c:v>
                </c:pt>
                <c:pt idx="1008">
                  <c:v>3.9298700000000133E-22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2B55-428C-BF33-93201FC00B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884608"/>
        <c:axId val="190742912"/>
      </c:scatterChart>
      <c:valAx>
        <c:axId val="182884608"/>
        <c:scaling>
          <c:orientation val="minMax"/>
          <c:max val="7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Time (days)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190742912"/>
        <c:crosses val="autoZero"/>
        <c:crossBetween val="midCat"/>
      </c:valAx>
      <c:valAx>
        <c:axId val="190742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/>
                  <a:t>Concentration (µg/m3)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182884608"/>
        <c:crosses val="autoZero"/>
        <c:crossBetween val="midCat"/>
        <c:majorUnit val="200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7347249846764315E-5"/>
          <c:y val="0.87384867357921081"/>
          <c:w val="0.99988511991050122"/>
          <c:h val="0.10784111833560688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 sz="1100" b="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fr-F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68DEB-94F6-46A5-896A-A8ABAA26F5DA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64505-333F-45AC-AD16-C05D93FC08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5479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BA2C5-9CF8-7648-A009-A2EF160171C4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67D4B-3C92-6543-A6FE-64D887C429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3861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Méthodes d’ACV</a:t>
            </a:r>
            <a:r>
              <a:rPr lang="fr-FR" baseline="0" dirty="0" smtClean="0"/>
              <a:t> – méthodes de calcul de concentrations (QAI)</a:t>
            </a:r>
          </a:p>
          <a:p>
            <a:r>
              <a:rPr lang="fr-FR" baseline="0" dirty="0" smtClean="0"/>
              <a:t>Créer une base de calcul commune: </a:t>
            </a:r>
            <a:r>
              <a:rPr lang="fr-FR" baseline="0" dirty="0" err="1" smtClean="0"/>
              <a:t>DALYs</a:t>
            </a:r>
            <a:r>
              <a:rPr lang="fr-FR" baseline="0" dirty="0" smtClean="0"/>
              <a:t> (pas existant)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67D4B-3C92-6543-A6FE-64D887C4298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4140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67D4B-3C92-6543-A6FE-64D887C42985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2761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Déplacement des particules d’une zone de haute concentration à une zone de basse concentration</a:t>
            </a:r>
            <a:endParaRPr lang="fr-FR" sz="1200" i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Ratio de la concentration à l’équilibre du composant chimique dans le matériau à celle dans l’air</a:t>
            </a:r>
            <a:endParaRPr lang="fr-FR" sz="1200" i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67D4B-3C92-6543-A6FE-64D887C42985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922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Gardée pour la validation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67D4B-3C92-6543-A6FE-64D887C42985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7354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1" dirty="0" smtClean="0">
                <a:solidFill>
                  <a:schemeClr val="accent1"/>
                </a:solidFill>
              </a:rPr>
              <a:t>Fixe la concentration massique pour s’approcher de C_j3</a:t>
            </a:r>
          </a:p>
          <a:p>
            <a:r>
              <a:rPr lang="fr-FR" sz="1200" b="1" dirty="0" smtClean="0">
                <a:solidFill>
                  <a:schemeClr val="accent1"/>
                </a:solidFill>
              </a:rPr>
              <a:t>Puis b et beta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67D4B-3C92-6543-A6FE-64D887C42985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7089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67D4B-3C92-6543-A6FE-64D887C42985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36086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intégration</a:t>
            </a:r>
            <a:r>
              <a:rPr lang="fr-FR" baseline="0" dirty="0" smtClean="0"/>
              <a:t> de nouvelles sources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67D4B-3C92-6543-A6FE-64D887C42985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6374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1B55256-9E99-044E-9F00-5ED3239266C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3FFCE25-6E8C-C94D-93A1-B4CF167FF6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0471" y="254894"/>
            <a:ext cx="3247092" cy="1450081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74CA50C2-0C53-2C44-9A87-BAF7B693A95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46675" t="10135" b="26406"/>
          <a:stretch/>
        </p:blipFill>
        <p:spPr>
          <a:xfrm rot="1176048">
            <a:off x="-1350303" y="-1285668"/>
            <a:ext cx="4737745" cy="8331053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F83CD1CF-4338-FA41-AF75-CD0284BD04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46675" t="10135" b="26406"/>
          <a:stretch/>
        </p:blipFill>
        <p:spPr>
          <a:xfrm rot="1176048">
            <a:off x="-1350307" y="-1285672"/>
            <a:ext cx="4737745" cy="833105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FBBEC355-77AE-BD43-8918-F457306AD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8027" y="1633980"/>
            <a:ext cx="8239431" cy="2900365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70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D0A604A-02AB-8840-A79A-7F4538D495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5656" y="4361700"/>
            <a:ext cx="8091791" cy="622454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fr-FR" dirty="0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35D9AFAF-E64B-3440-A0E9-AC15E4399942}"/>
              </a:ext>
            </a:extLst>
          </p:cNvPr>
          <p:cNvCxnSpPr>
            <a:cxnSpLocks/>
          </p:cNvCxnSpPr>
          <p:nvPr userDrawn="1"/>
        </p:nvCxnSpPr>
        <p:spPr>
          <a:xfrm>
            <a:off x="1435657" y="4553809"/>
            <a:ext cx="0" cy="244800"/>
          </a:xfrm>
          <a:prstGeom prst="line">
            <a:avLst/>
          </a:prstGeom>
          <a:ln w="222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630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57E9381D-9C4A-7542-B0E2-E96BFBD32F5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3B070373-31E2-4547-8403-A9348473ED75}"/>
              </a:ext>
            </a:extLst>
          </p:cNvPr>
          <p:cNvSpPr/>
          <p:nvPr userDrawn="1"/>
        </p:nvSpPr>
        <p:spPr>
          <a:xfrm>
            <a:off x="1707093" y="1185245"/>
            <a:ext cx="3769147" cy="3769147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551D47FA-28D7-824C-A58F-93F467D4B8DC}"/>
              </a:ext>
            </a:extLst>
          </p:cNvPr>
          <p:cNvSpPr/>
          <p:nvPr userDrawn="1"/>
        </p:nvSpPr>
        <p:spPr>
          <a:xfrm>
            <a:off x="1625813" y="3600590"/>
            <a:ext cx="1353803" cy="13538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6FA5F27-816B-904B-A5A0-AB05FBD5FB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7167" r="1" b="53148"/>
          <a:stretch/>
        </p:blipFill>
        <p:spPr>
          <a:xfrm rot="10800000" flipH="1">
            <a:off x="-457200" y="-1"/>
            <a:ext cx="3600433" cy="563970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ABFFC40-F80A-FE47-AC8A-1A4839764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590" y="2268537"/>
            <a:ext cx="6370102" cy="2740978"/>
          </a:xfrm>
        </p:spPr>
        <p:txBody>
          <a:bodyPr anchor="b">
            <a:normAutofit/>
          </a:bodyPr>
          <a:lstStyle>
            <a:lvl1pPr>
              <a:lnSpc>
                <a:spcPct val="95000"/>
              </a:lnSpc>
              <a:defRPr sz="5800">
                <a:solidFill>
                  <a:schemeClr val="accent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DB194D5-D8D8-804A-B93F-89AD19F0F5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12391" y="5028862"/>
            <a:ext cx="6153785" cy="918084"/>
          </a:xfrm>
        </p:spPr>
        <p:txBody>
          <a:bodyPr anchor="t">
            <a:normAutofit/>
          </a:bodyPr>
          <a:lstStyle>
            <a:lvl1pPr marL="0" indent="0">
              <a:buNone/>
              <a:defRPr sz="2000" b="0" i="0" spc="10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54EB022-36E4-914D-99C5-C40233AB36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42218" y="265892"/>
            <a:ext cx="3249913" cy="1451341"/>
          </a:xfrm>
          <a:prstGeom prst="rect">
            <a:avLst/>
          </a:prstGeom>
        </p:spPr>
      </p:pic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99788722-A4F7-E840-A3FB-2BAD19A80E25}"/>
              </a:ext>
            </a:extLst>
          </p:cNvPr>
          <p:cNvCxnSpPr>
            <a:cxnSpLocks/>
          </p:cNvCxnSpPr>
          <p:nvPr userDrawn="1"/>
        </p:nvCxnSpPr>
        <p:spPr>
          <a:xfrm>
            <a:off x="4370275" y="5081403"/>
            <a:ext cx="0" cy="313557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A81EEFD7-CE16-294D-BB3A-F79779DF798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63936" y="1394256"/>
            <a:ext cx="2909334" cy="1595143"/>
          </a:xfrm>
        </p:spPr>
        <p:txBody>
          <a:bodyPr>
            <a:noAutofit/>
          </a:bodyPr>
          <a:lstStyle>
            <a:lvl1pPr>
              <a:defRPr sz="11000">
                <a:ln w="25400">
                  <a:solidFill>
                    <a:schemeClr val="accent3"/>
                  </a:solidFill>
                </a:ln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3732492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AB63B47-A8DC-1949-9996-AD061E784D9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4720D1FA-95B7-3B4C-8A70-3A585685F4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7167" r="1" b="53148"/>
          <a:stretch/>
        </p:blipFill>
        <p:spPr>
          <a:xfrm rot="229154">
            <a:off x="-309126" y="1808706"/>
            <a:ext cx="3724780" cy="526532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49362761-6F4A-1F4D-B702-6F6D2A9A0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317" y="477520"/>
            <a:ext cx="10134603" cy="1091390"/>
          </a:xfrm>
        </p:spPr>
        <p:txBody>
          <a:bodyPr lIns="90000" anchor="ctr">
            <a:noAutofit/>
          </a:bodyPr>
          <a:lstStyle>
            <a:lvl1pPr algn="ctr">
              <a:defRPr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289860-95E6-CF45-B29F-339B1C4F68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270" y="3545491"/>
            <a:ext cx="3081776" cy="918034"/>
          </a:xfrm>
        </p:spPr>
        <p:txBody>
          <a:bodyPr lIns="90000" anchor="t">
            <a:noAutofit/>
          </a:bodyPr>
          <a:lstStyle>
            <a:lvl1pPr algn="ctr">
              <a:defRPr sz="2100">
                <a:solidFill>
                  <a:schemeClr val="tx2"/>
                </a:solidFill>
              </a:defRPr>
            </a:lvl1pPr>
            <a:lvl2pPr algn="ctr">
              <a:defRPr sz="1800"/>
            </a:lvl2pPr>
          </a:lstStyle>
          <a:p>
            <a:pPr lvl="0"/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58AA0B51-F7C3-1345-AC9B-6ED8995C3A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8521" y="2286001"/>
            <a:ext cx="2118054" cy="1223912"/>
          </a:xfrm>
          <a:noFill/>
        </p:spPr>
        <p:txBody>
          <a:bodyPr lIns="90000" anchor="b">
            <a:noAutofit/>
          </a:bodyPr>
          <a:lstStyle>
            <a:lvl1pPr algn="ctr">
              <a:defRPr sz="6000" b="1" i="0" cap="all" baseline="0">
                <a:ln w="22225">
                  <a:solidFill>
                    <a:schemeClr val="accent2"/>
                  </a:solidFill>
                </a:ln>
                <a:noFill/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pPr lvl="0"/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21169279-03D1-ED4F-9B3F-A1F92F55DD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04922" y="6110668"/>
            <a:ext cx="1453615" cy="649153"/>
          </a:xfrm>
          <a:prstGeom prst="rect">
            <a:avLst/>
          </a:prstGeom>
        </p:spPr>
      </p:pic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29618FFC-54F7-E240-92B4-41954E2F26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02028" y="2286001"/>
            <a:ext cx="2118054" cy="1223912"/>
          </a:xfrm>
          <a:noFill/>
        </p:spPr>
        <p:txBody>
          <a:bodyPr lIns="90000" anchor="b">
            <a:noAutofit/>
          </a:bodyPr>
          <a:lstStyle>
            <a:lvl1pPr algn="ctr">
              <a:defRPr sz="6000" b="1" i="0" cap="all" baseline="0">
                <a:ln w="22225">
                  <a:solidFill>
                    <a:schemeClr val="accent2"/>
                  </a:solidFill>
                </a:ln>
                <a:noFill/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pPr lvl="0"/>
            <a:endParaRPr lang="fr-FR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8D19B35C-A56C-A24C-9A24-BF3B39DADE8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802511" y="2286001"/>
            <a:ext cx="2118054" cy="1223912"/>
          </a:xfrm>
          <a:noFill/>
        </p:spPr>
        <p:txBody>
          <a:bodyPr lIns="90000" anchor="b">
            <a:noAutofit/>
          </a:bodyPr>
          <a:lstStyle>
            <a:lvl1pPr algn="ctr">
              <a:defRPr sz="6000" b="1" i="0" cap="all" baseline="0">
                <a:ln w="22225">
                  <a:solidFill>
                    <a:schemeClr val="accent2"/>
                  </a:solidFill>
                </a:ln>
                <a:noFill/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pPr lvl="0"/>
            <a:endParaRPr lang="fr-FR" dirty="0"/>
          </a:p>
        </p:txBody>
      </p:sp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26678286-63E6-7942-8F5F-4D1E702B7088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47271" y="4269784"/>
            <a:ext cx="3081775" cy="1790673"/>
          </a:xfrm>
        </p:spPr>
        <p:txBody>
          <a:bodyPr lIns="90000" anchor="t">
            <a:noAutofit/>
          </a:bodyPr>
          <a:lstStyle>
            <a:lvl1pPr algn="ctr">
              <a:lnSpc>
                <a:spcPts val="2620"/>
              </a:lnSpc>
              <a:defRPr sz="15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1800"/>
            </a:lvl2pPr>
          </a:lstStyle>
          <a:p>
            <a:pPr lvl="0"/>
            <a:endParaRPr lang="fr-FR" dirty="0"/>
          </a:p>
        </p:txBody>
      </p:sp>
      <p:sp>
        <p:nvSpPr>
          <p:cNvPr id="21" name="Espace réservé du contenu 2">
            <a:extLst>
              <a:ext uri="{FF2B5EF4-FFF2-40B4-BE49-F238E27FC236}">
                <a16:creationId xmlns:a16="http://schemas.microsoft.com/office/drawing/2014/main" id="{043FEABB-3359-214C-8A0E-4DE14FB9CA2C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4299155" y="3545491"/>
            <a:ext cx="3081776" cy="918034"/>
          </a:xfrm>
        </p:spPr>
        <p:txBody>
          <a:bodyPr lIns="90000" anchor="t">
            <a:noAutofit/>
          </a:bodyPr>
          <a:lstStyle>
            <a:lvl1pPr algn="ctr">
              <a:defRPr sz="2100">
                <a:solidFill>
                  <a:schemeClr val="tx2"/>
                </a:solidFill>
              </a:defRPr>
            </a:lvl1pPr>
            <a:lvl2pPr algn="ctr">
              <a:defRPr sz="1800"/>
            </a:lvl2pPr>
          </a:lstStyle>
          <a:p>
            <a:pPr lvl="0"/>
            <a:endParaRPr lang="fr-FR" dirty="0"/>
          </a:p>
        </p:txBody>
      </p:sp>
      <p:sp>
        <p:nvSpPr>
          <p:cNvPr id="22" name="Espace réservé du contenu 2">
            <a:extLst>
              <a:ext uri="{FF2B5EF4-FFF2-40B4-BE49-F238E27FC236}">
                <a16:creationId xmlns:a16="http://schemas.microsoft.com/office/drawing/2014/main" id="{1ED0A863-C4CA-2044-AC48-84426D024AB6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299156" y="4269784"/>
            <a:ext cx="3081775" cy="1790673"/>
          </a:xfrm>
        </p:spPr>
        <p:txBody>
          <a:bodyPr lIns="90000" anchor="t">
            <a:noAutofit/>
          </a:bodyPr>
          <a:lstStyle>
            <a:lvl1pPr algn="ctr">
              <a:lnSpc>
                <a:spcPts val="2620"/>
              </a:lnSpc>
              <a:defRPr sz="15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1800"/>
            </a:lvl2pPr>
          </a:lstStyle>
          <a:p>
            <a:pPr lvl="0"/>
            <a:endParaRPr lang="fr-FR" dirty="0"/>
          </a:p>
        </p:txBody>
      </p:sp>
      <p:sp>
        <p:nvSpPr>
          <p:cNvPr id="23" name="Espace réservé du contenu 2">
            <a:extLst>
              <a:ext uri="{FF2B5EF4-FFF2-40B4-BE49-F238E27FC236}">
                <a16:creationId xmlns:a16="http://schemas.microsoft.com/office/drawing/2014/main" id="{EE4B4A1A-2391-764D-9361-6EFC011376A4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8334631" y="3555391"/>
            <a:ext cx="3081776" cy="918034"/>
          </a:xfrm>
        </p:spPr>
        <p:txBody>
          <a:bodyPr lIns="90000" anchor="t">
            <a:noAutofit/>
          </a:bodyPr>
          <a:lstStyle>
            <a:lvl1pPr algn="ctr">
              <a:defRPr sz="2100">
                <a:solidFill>
                  <a:schemeClr val="tx2"/>
                </a:solidFill>
              </a:defRPr>
            </a:lvl1pPr>
            <a:lvl2pPr algn="ctr">
              <a:defRPr sz="1800"/>
            </a:lvl2pPr>
          </a:lstStyle>
          <a:p>
            <a:pPr lvl="0"/>
            <a:endParaRPr lang="fr-FR" dirty="0"/>
          </a:p>
        </p:txBody>
      </p:sp>
      <p:sp>
        <p:nvSpPr>
          <p:cNvPr id="24" name="Espace réservé du contenu 2">
            <a:extLst>
              <a:ext uri="{FF2B5EF4-FFF2-40B4-BE49-F238E27FC236}">
                <a16:creationId xmlns:a16="http://schemas.microsoft.com/office/drawing/2014/main" id="{CFBA3E25-F79E-AD43-AEB4-7A70116A81F1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334632" y="4279684"/>
            <a:ext cx="3081775" cy="1790673"/>
          </a:xfrm>
        </p:spPr>
        <p:txBody>
          <a:bodyPr lIns="90000" anchor="t">
            <a:noAutofit/>
          </a:bodyPr>
          <a:lstStyle>
            <a:lvl1pPr algn="ctr">
              <a:lnSpc>
                <a:spcPts val="2620"/>
              </a:lnSpc>
              <a:defRPr sz="15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1800"/>
            </a:lvl2pPr>
          </a:lstStyle>
          <a:p>
            <a:pPr lvl="0"/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6DA8C5-82A3-EF4B-B083-D0DE756C2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IBPSA |   19-20/05/2022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736AE62-B77D-C145-9105-E326DFFF0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58828" y="6404528"/>
            <a:ext cx="2743200" cy="365125"/>
          </a:xfrm>
        </p:spPr>
        <p:txBody>
          <a:bodyPr/>
          <a:lstStyle/>
          <a:p>
            <a:fld id="{5BAAC9B0-E2C1-0049-8709-91C7F6A2D2F4}" type="slidenum">
              <a:rPr lang="fr-FR" smtClean="0"/>
              <a:t>‹N°›</a:t>
            </a:fld>
            <a:endParaRPr lang="fr-FR" dirty="0"/>
          </a:p>
        </p:txBody>
      </p:sp>
      <p:pic>
        <p:nvPicPr>
          <p:cNvPr id="17" name="Image 9" descr="Mines ParisTech Logo RVB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92644" y="6054337"/>
            <a:ext cx="828402" cy="6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1269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7EA8BC-8CC4-6A42-8F18-39898682F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8" y="164824"/>
            <a:ext cx="6457338" cy="1325563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43A3627-5E76-F140-BB1B-934B03904D9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2971800" y="2595716"/>
            <a:ext cx="4066953" cy="3406878"/>
          </a:xfrm>
        </p:spPr>
        <p:txBody>
          <a:bodyPr/>
          <a:lstStyle>
            <a:lvl1pPr>
              <a:defRPr sz="2500">
                <a:solidFill>
                  <a:schemeClr val="accent2"/>
                </a:solidFill>
              </a:defRPr>
            </a:lvl1pPr>
            <a:lvl2pPr>
              <a:lnSpc>
                <a:spcPts val="2240"/>
              </a:lnSpc>
              <a:defRPr sz="16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fr-FR" dirty="0"/>
              <a:t>Niveau 1</a:t>
            </a:r>
          </a:p>
          <a:p>
            <a:pPr lvl="1"/>
            <a:r>
              <a:rPr lang="fr-FR" dirty="0"/>
              <a:t>Niveau 2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D61CDB4-28BF-CF45-8976-A447FFE08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IBPSA | 19-20/05/2022 |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C1BDA06-55B0-FA49-84F3-5CB6A1F9D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98391" y="6394696"/>
            <a:ext cx="2743200" cy="365125"/>
          </a:xfrm>
        </p:spPr>
        <p:txBody>
          <a:bodyPr/>
          <a:lstStyle/>
          <a:p>
            <a:r>
              <a:rPr lang="fr-FR" dirty="0" smtClean="0"/>
              <a:t> </a:t>
            </a:r>
            <a:fld id="{5BAAC9B0-E2C1-0049-8709-91C7F6A2D2F4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282DABDC-6548-CD48-B1EC-0B05747ED8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01117" y="5228354"/>
            <a:ext cx="2698750" cy="774240"/>
          </a:xfrm>
        </p:spPr>
        <p:txBody>
          <a:bodyPr anchor="t">
            <a:noAutofit/>
          </a:bodyPr>
          <a:lstStyle>
            <a:lvl1pPr algn="ctr">
              <a:defRPr sz="10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550489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48347069-6F1B-104B-B3D6-BE8CD023AC3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24714" y="0"/>
            <a:ext cx="5076139" cy="6858000"/>
          </a:xfrm>
          <a:solidFill>
            <a:schemeClr val="accent1"/>
          </a:solidFill>
          <a:ln>
            <a:noFill/>
          </a:ln>
        </p:spPr>
        <p:txBody>
          <a:bodyPr anchor="ctr">
            <a:norm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927CEEB-F561-2745-B56F-22F537C218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9851" t="35136" r="1" b="3120"/>
          <a:stretch/>
        </p:blipFill>
        <p:spPr>
          <a:xfrm rot="9534272" flipV="1">
            <a:off x="10614889" y="-664662"/>
            <a:ext cx="2393683" cy="464880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267EA8BC-8CC4-6A42-8F18-39898682F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3814" y="2066093"/>
            <a:ext cx="5257721" cy="990146"/>
          </a:xfrm>
        </p:spPr>
        <p:txBody>
          <a:bodyPr lIns="90000" anchor="t">
            <a:noAutofit/>
          </a:bodyPr>
          <a:lstStyle>
            <a:lvl1pPr>
              <a:defRPr sz="2500"/>
            </a:lvl1pPr>
          </a:lstStyle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43A3627-5E76-F140-BB1B-934B03904D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93814" y="3155092"/>
            <a:ext cx="5257721" cy="2743200"/>
          </a:xfrm>
        </p:spPr>
        <p:txBody>
          <a:bodyPr lIns="90000">
            <a:noAutofit/>
          </a:bodyPr>
          <a:lstStyle>
            <a:lvl1pPr>
              <a:lnSpc>
                <a:spcPts val="1900"/>
              </a:lnSpc>
              <a:defRPr sz="1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2240"/>
              </a:lnSpc>
              <a:defRPr sz="1700" b="0" i="0">
                <a:solidFill>
                  <a:schemeClr val="tx1"/>
                </a:solidFill>
                <a:latin typeface="Vinci Sans Light" panose="02000000000000000000" pitchFamily="2" charset="77"/>
              </a:defRPr>
            </a:lvl2pPr>
          </a:lstStyle>
          <a:p>
            <a:pPr lvl="0"/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D61CDB4-28BF-CF45-8976-A447FFE08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355" y="6394697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IBPSA |   19-20/05/2022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C1BDA06-55B0-FA49-84F3-5CB6A1F9D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58828" y="6394696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AAC9B0-E2C1-0049-8709-91C7F6A2D2F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282DABDC-6548-CD48-B1EC-0B05747ED8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93814" y="1579054"/>
            <a:ext cx="5257721" cy="472931"/>
          </a:xfrm>
        </p:spPr>
        <p:txBody>
          <a:bodyPr lIns="90000" anchor="ctr">
            <a:noAutofit/>
          </a:bodyPr>
          <a:lstStyle>
            <a:lvl1pPr algn="l">
              <a:defRPr sz="1400" b="1" i="0" cap="all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fr-FR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70FD59D6-5A78-754E-8B26-9D1559D0896B}"/>
              </a:ext>
            </a:extLst>
          </p:cNvPr>
          <p:cNvSpPr/>
          <p:nvPr userDrawn="1"/>
        </p:nvSpPr>
        <p:spPr>
          <a:xfrm>
            <a:off x="11200676" y="-183983"/>
            <a:ext cx="788125" cy="7881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80D4A5B5-FD86-E94C-ABC9-A9A77E233314}"/>
              </a:ext>
            </a:extLst>
          </p:cNvPr>
          <p:cNvSpPr>
            <a:spLocks noChangeAspect="1"/>
          </p:cNvSpPr>
          <p:nvPr userDrawn="1"/>
        </p:nvSpPr>
        <p:spPr>
          <a:xfrm>
            <a:off x="11052030" y="236447"/>
            <a:ext cx="247345" cy="2473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2243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18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7EA8BC-8CC4-6A42-8F18-39898682F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43A3627-5E76-F140-BB1B-934B03904D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19196" y="2099945"/>
            <a:ext cx="10134603" cy="38639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28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lnSpc>
                <a:spcPct val="100000"/>
              </a:lnSpc>
              <a:defRPr sz="2400" b="1" i="0">
                <a:latin typeface="Arial Black" panose="020B0604020202020204" pitchFamily="34" charset="0"/>
                <a:cs typeface="Arial Black" panose="020B0604020202020204" pitchFamily="34" charset="0"/>
              </a:defRPr>
            </a:lvl2pPr>
            <a:lvl3pPr>
              <a:lnSpc>
                <a:spcPct val="100000"/>
              </a:lnSpc>
              <a:defRPr sz="1600" b="1" i="0">
                <a:latin typeface="Arial Black" panose="020B0604020202020204" pitchFamily="34" charset="0"/>
                <a:cs typeface="Arial Black" panose="020B0604020202020204" pitchFamily="34" charset="0"/>
              </a:defRPr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2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D61CDB4-28BF-CF45-8976-A447FFE08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IBPSA |   19-20/05/2022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C1BDA06-55B0-FA49-84F3-5CB6A1F9D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BAAC9B0-E2C1-0049-8709-91C7F6A2D2F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B7BBD079-15CE-6747-AEED-97F2892197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19196" y="1426588"/>
            <a:ext cx="10134603" cy="609557"/>
          </a:xfrm>
        </p:spPr>
        <p:txBody>
          <a:bodyPr anchor="b">
            <a:normAutofit/>
          </a:bodyPr>
          <a:lstStyle>
            <a:lvl1pPr>
              <a:defRPr sz="1400" b="1" i="0" cap="all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364338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9D08D56C-04AF-2C4B-A36E-111635A4E5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527039" y="-2545492"/>
            <a:ext cx="6743017" cy="9860691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B7B26243-B33D-FA4F-B879-9CA7A54B6FE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4074" t="24718" b="3091"/>
          <a:stretch/>
        </p:blipFill>
        <p:spPr>
          <a:xfrm>
            <a:off x="-206477" y="-102511"/>
            <a:ext cx="2422455" cy="711855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E9292BA0-05CF-A64D-9132-E7F43C3B3B5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794" t="8740" r="9320" b="23802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9578C0E-A52C-AB40-B988-9D8D8F455D0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ABFFC40-F80A-FE47-AC8A-1A4839764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8636" y="1916795"/>
            <a:ext cx="5804661" cy="1246536"/>
          </a:xfrm>
        </p:spPr>
        <p:txBody>
          <a:bodyPr lIns="90000" anchor="ctr">
            <a:noAutofit/>
          </a:bodyPr>
          <a:lstStyle>
            <a:lvl1pPr>
              <a:lnSpc>
                <a:spcPct val="100000"/>
              </a:lnSpc>
              <a:defRPr sz="27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DB194D5-D8D8-804A-B93F-89AD19F0F5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68635" y="3146855"/>
            <a:ext cx="7639732" cy="1771134"/>
          </a:xfrm>
        </p:spPr>
        <p:txBody>
          <a:bodyPr lIns="90000" anchor="t">
            <a:noAutofit/>
          </a:bodyPr>
          <a:lstStyle>
            <a:lvl1pPr marL="0" indent="0">
              <a:lnSpc>
                <a:spcPts val="2460"/>
              </a:lnSpc>
              <a:buNone/>
              <a:defRPr sz="1500" b="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A81EEFD7-CE16-294D-BB3A-F79779DF798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16493" y="465318"/>
            <a:ext cx="1524631" cy="1658527"/>
          </a:xfrm>
        </p:spPr>
        <p:txBody>
          <a:bodyPr>
            <a:noAutofit/>
          </a:bodyPr>
          <a:lstStyle>
            <a:lvl1pPr>
              <a:defRPr sz="18000" b="1" i="0">
                <a:ln w="19050">
                  <a:solidFill>
                    <a:schemeClr val="accent2"/>
                  </a:solidFill>
                </a:ln>
                <a:noFill/>
                <a:latin typeface="Vinci Sans Black" panose="02000000000000000000" pitchFamily="2" charset="77"/>
              </a:defRPr>
            </a:lvl1pPr>
          </a:lstStyle>
          <a:p>
            <a:pPr lvl="0"/>
            <a:r>
              <a:rPr lang="fr-FR" dirty="0"/>
              <a:t>‟</a:t>
            </a:r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34B1DC78-46D3-4144-878C-F064CBFAD0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4355" y="639469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Vinci Sans Light" panose="02000000000000000000" pitchFamily="2" charset="77"/>
              </a:defRPr>
            </a:lvl1pPr>
          </a:lstStyle>
          <a:p>
            <a:r>
              <a:rPr lang="fr-FR" dirty="0" smtClean="0"/>
              <a:t>IBPSA |   19-20/05/2022</a:t>
            </a:r>
            <a:endParaRPr lang="fr-FR" dirty="0"/>
          </a:p>
        </p:txBody>
      </p:sp>
      <p:sp>
        <p:nvSpPr>
          <p:cNvPr id="18" name="Espace réservé du numéro de diapositive 5">
            <a:extLst>
              <a:ext uri="{FF2B5EF4-FFF2-40B4-BE49-F238E27FC236}">
                <a16:creationId xmlns:a16="http://schemas.microsoft.com/office/drawing/2014/main" id="{11D4BFE1-8814-ED4C-94C8-432E20AF94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058828" y="639469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Vinci Sans Light" panose="02000000000000000000" pitchFamily="2" charset="77"/>
              </a:defRPr>
            </a:lvl1pPr>
          </a:lstStyle>
          <a:p>
            <a:fld id="{5BAAC9B0-E2C1-0049-8709-91C7F6A2D2F4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E01FBF52-B11E-614D-B5EB-63B4A1342AEF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2968635" y="5049797"/>
            <a:ext cx="7639732" cy="365126"/>
          </a:xfrm>
        </p:spPr>
        <p:txBody>
          <a:bodyPr lIns="90000" anchor="ctr">
            <a:noAutofit/>
          </a:bodyPr>
          <a:lstStyle>
            <a:lvl1pPr marL="0" indent="0">
              <a:lnSpc>
                <a:spcPts val="2140"/>
              </a:lnSpc>
              <a:buNone/>
              <a:defRPr sz="1400" b="1" i="0" cap="all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4103D28A-19A8-2C42-9B5A-BBEA6D43313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08367" y="6092192"/>
            <a:ext cx="1440000" cy="643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584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09578C0E-A52C-AB40-B988-9D8D8F455D0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A0709EA-BE2A-334D-ACB9-3E67B5952F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9707" t="12782" b="41590"/>
          <a:stretch/>
        </p:blipFill>
        <p:spPr>
          <a:xfrm rot="20436308">
            <a:off x="-840119" y="488387"/>
            <a:ext cx="4438959" cy="767086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740CE739-F16D-1949-A1AD-D3CA0FDD7D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40471" y="254894"/>
            <a:ext cx="3247092" cy="1450081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67B72B42-4FD6-6841-BFB2-A9E48B7E21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9707" t="12782" b="41590"/>
          <a:stretch/>
        </p:blipFill>
        <p:spPr>
          <a:xfrm rot="20436308">
            <a:off x="-842299" y="486207"/>
            <a:ext cx="4438959" cy="767086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ABFFC40-F80A-FE47-AC8A-1A4839764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1921" y="1371600"/>
            <a:ext cx="7595573" cy="2600556"/>
          </a:xfrm>
        </p:spPr>
        <p:txBody>
          <a:bodyPr lIns="90000" anchor="b">
            <a:noAutofit/>
          </a:bodyPr>
          <a:lstStyle>
            <a:lvl1pPr>
              <a:lnSpc>
                <a:spcPct val="75000"/>
              </a:lnSpc>
              <a:defRPr sz="66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DB194D5-D8D8-804A-B93F-89AD19F0F5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6347" y="3958694"/>
            <a:ext cx="7401147" cy="1269316"/>
          </a:xfrm>
        </p:spPr>
        <p:txBody>
          <a:bodyPr lIns="90000" anchor="ctr">
            <a:noAutofit/>
          </a:bodyPr>
          <a:lstStyle>
            <a:lvl1pPr marL="0" indent="0">
              <a:lnSpc>
                <a:spcPct val="100000"/>
              </a:lnSpc>
              <a:buNone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/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56C6A773-88DC-D443-80E4-F4A71770DE72}"/>
              </a:ext>
            </a:extLst>
          </p:cNvPr>
          <p:cNvCxnSpPr>
            <a:cxnSpLocks/>
          </p:cNvCxnSpPr>
          <p:nvPr userDrawn="1"/>
        </p:nvCxnSpPr>
        <p:spPr>
          <a:xfrm>
            <a:off x="3113004" y="4095555"/>
            <a:ext cx="0" cy="983233"/>
          </a:xfrm>
          <a:prstGeom prst="line">
            <a:avLst/>
          </a:prstGeom>
          <a:ln w="222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4936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99C2027D-5A64-6B44-8244-1E2BE4FD09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l="47167" r="1" b="53148"/>
          <a:stretch/>
        </p:blipFill>
        <p:spPr>
          <a:xfrm rot="229154">
            <a:off x="-309126" y="1808706"/>
            <a:ext cx="3724780" cy="5265328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990A316-3D54-6F47-8768-372E3C7E7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7" y="164824"/>
            <a:ext cx="10134603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AF417D-43E0-294E-9126-B2B41AC9A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19196" y="2081349"/>
            <a:ext cx="10134603" cy="3816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928D9A63-8A42-CA4E-9E4E-BCAE69F26382}"/>
              </a:ext>
            </a:extLst>
          </p:cNvPr>
          <p:cNvSpPr/>
          <p:nvPr userDrawn="1"/>
        </p:nvSpPr>
        <p:spPr>
          <a:xfrm>
            <a:off x="278675" y="-131147"/>
            <a:ext cx="714103" cy="7141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4B8FB1E6-DAD4-2540-B1D2-EC275E983A2B}"/>
              </a:ext>
            </a:extLst>
          </p:cNvPr>
          <p:cNvSpPr>
            <a:spLocks noChangeAspect="1"/>
          </p:cNvSpPr>
          <p:nvPr userDrawn="1"/>
        </p:nvSpPr>
        <p:spPr>
          <a:xfrm>
            <a:off x="775065" y="394291"/>
            <a:ext cx="259200" cy="259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2ED2D32-856C-234A-9D1A-0944C1096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4355" y="639469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Université du </a:t>
            </a:r>
            <a:r>
              <a:rPr lang="fr-FR" dirty="0" err="1" smtClean="0"/>
              <a:t>Lab</a:t>
            </a:r>
            <a:r>
              <a:rPr lang="fr-FR" dirty="0" smtClean="0"/>
              <a:t> |   30/11/2021   |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0FADA6-2459-1048-9C66-D7360BF14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058828" y="639469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BAAC9B0-E2C1-0049-8709-91C7F6A2D2F4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656BCB1-BDA2-164D-BD3D-79D076F28C1B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604922" y="6110668"/>
            <a:ext cx="1453615" cy="649153"/>
          </a:xfrm>
          <a:prstGeom prst="rect">
            <a:avLst/>
          </a:prstGeom>
        </p:spPr>
      </p:pic>
      <p:pic>
        <p:nvPicPr>
          <p:cNvPr id="11" name="Image 9" descr="Mines ParisTech Logo RVB.png"/>
          <p:cNvPicPr>
            <a:picLocks noChangeAspect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892644" y="6054337"/>
            <a:ext cx="828402" cy="6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942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3" r:id="rId4"/>
    <p:sldLayoutId id="2147483655" r:id="rId5"/>
    <p:sldLayoutId id="2147483652" r:id="rId6"/>
    <p:sldLayoutId id="2147483656" r:id="rId7"/>
    <p:sldLayoutId id="2147483657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i="0" kern="1200">
          <a:solidFill>
            <a:schemeClr val="tx2"/>
          </a:solidFill>
          <a:latin typeface="Arial Black" panose="020B0604020202020204" pitchFamily="34" charset="0"/>
          <a:ea typeface="+mj-ea"/>
          <a:cs typeface="Arial Black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spcAft>
          <a:spcPts val="1500"/>
        </a:spcAft>
        <a:buFont typeface="Arial" panose="020B0604020202020204" pitchFamily="34" charset="0"/>
        <a:buNone/>
        <a:defRPr sz="2800" b="1" i="0" kern="1200">
          <a:solidFill>
            <a:schemeClr val="tx2"/>
          </a:solidFill>
          <a:latin typeface="Arial Black" panose="020B0604020202020204" pitchFamily="34" charset="0"/>
          <a:ea typeface="+mn-ea"/>
          <a:cs typeface="Arial Black" panose="020B0604020202020204" pitchFamily="34" charset="0"/>
        </a:defRPr>
      </a:lvl1pPr>
      <a:lvl2pPr marL="9525" indent="0" algn="l" defTabSz="914400" rtl="0" eaLnBrk="1" latinLnBrk="0" hangingPunct="1">
        <a:lnSpc>
          <a:spcPct val="100000"/>
        </a:lnSpc>
        <a:spcBef>
          <a:spcPts val="500"/>
        </a:spcBef>
        <a:spcAft>
          <a:spcPts val="1500"/>
        </a:spcAft>
        <a:buFont typeface="Arial" panose="020B0604020202020204" pitchFamily="34" charset="0"/>
        <a:buNone/>
        <a:tabLst/>
        <a:defRPr sz="2400" b="1" i="0" kern="1200">
          <a:solidFill>
            <a:schemeClr val="accent1"/>
          </a:solidFill>
          <a:latin typeface="Arial Black" panose="020B0604020202020204" pitchFamily="34" charset="0"/>
          <a:ea typeface="+mn-ea"/>
          <a:cs typeface="Arial Black" panose="020B0604020202020204" pitchFamily="34" charset="0"/>
        </a:defRPr>
      </a:lvl2pPr>
      <a:lvl3pPr marL="9525" indent="0" algn="l" defTabSz="914400" rtl="0" eaLnBrk="1" latinLnBrk="0" hangingPunct="1">
        <a:lnSpc>
          <a:spcPct val="100000"/>
        </a:lnSpc>
        <a:spcBef>
          <a:spcPts val="500"/>
        </a:spcBef>
        <a:spcAft>
          <a:spcPts val="1500"/>
        </a:spcAft>
        <a:buFont typeface="Arial" panose="020B0604020202020204" pitchFamily="34" charset="0"/>
        <a:buNone/>
        <a:tabLst>
          <a:tab pos="3243263" algn="l"/>
        </a:tabLst>
        <a:defRPr sz="1600" b="1" i="0" kern="1200">
          <a:solidFill>
            <a:schemeClr val="accent2"/>
          </a:solidFill>
          <a:latin typeface="Arial Black" panose="020B0604020202020204" pitchFamily="34" charset="0"/>
          <a:ea typeface="+mn-ea"/>
          <a:cs typeface="Arial Black" panose="020B0604020202020204" pitchFamily="34" charset="0"/>
        </a:defRPr>
      </a:lvl3pPr>
      <a:lvl4pPr marL="9525" indent="0" algn="l" defTabSz="914400" rtl="0" eaLnBrk="1" latinLnBrk="0" hangingPunct="1">
        <a:lnSpc>
          <a:spcPct val="100000"/>
        </a:lnSpc>
        <a:spcBef>
          <a:spcPts val="500"/>
        </a:spcBef>
        <a:spcAft>
          <a:spcPts val="1500"/>
        </a:spcAft>
        <a:buFont typeface="Arial" panose="020B0604020202020204" pitchFamily="34" charset="0"/>
        <a:buNone/>
        <a:tabLst/>
        <a:defRPr sz="1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9525" indent="0" algn="l" defTabSz="914400" rtl="0" eaLnBrk="1" latinLnBrk="0" hangingPunct="1">
        <a:lnSpc>
          <a:spcPct val="100000"/>
        </a:lnSpc>
        <a:spcBef>
          <a:spcPts val="500"/>
        </a:spcBef>
        <a:spcAft>
          <a:spcPts val="1500"/>
        </a:spcAft>
        <a:buFont typeface="Arial" panose="020B0604020202020204" pitchFamily="34" charset="0"/>
        <a:buNone/>
        <a:tabLst/>
        <a:defRPr sz="12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microsoft.com/office/2007/relationships/hdphoto" Target="../media/hdphoto3.wdp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png"/><Relationship Id="rId5" Type="http://schemas.openxmlformats.org/officeDocument/2006/relationships/image" Target="../media/image311.png"/><Relationship Id="rId4" Type="http://schemas.openxmlformats.org/officeDocument/2006/relationships/image" Target="../media/image52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0.png"/><Relationship Id="rId3" Type="http://schemas.openxmlformats.org/officeDocument/2006/relationships/image" Target="../media/image291.png"/><Relationship Id="rId7" Type="http://schemas.openxmlformats.org/officeDocument/2006/relationships/image" Target="../media/image3300.png"/><Relationship Id="rId2" Type="http://schemas.openxmlformats.org/officeDocument/2006/relationships/image" Target="../media/image28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00.png"/><Relationship Id="rId9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microsoft.com/office/2007/relationships/hdphoto" Target="../media/hdphoto2.wdp"/><Relationship Id="rId18" Type="http://schemas.openxmlformats.org/officeDocument/2006/relationships/image" Target="../media/image19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microsoft.com/office/2007/relationships/hdphoto" Target="../media/hdphoto4.wdp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microsoft.com/office/2007/relationships/hdphoto" Target="../media/hdphoto3.wdp"/><Relationship Id="rId10" Type="http://schemas.openxmlformats.org/officeDocument/2006/relationships/image" Target="../media/image14.png"/><Relationship Id="rId19" Type="http://schemas.microsoft.com/office/2007/relationships/hdphoto" Target="../media/hdphoto5.wdp"/><Relationship Id="rId4" Type="http://schemas.microsoft.com/office/2007/relationships/hdphoto" Target="../media/hdphoto1.wdp"/><Relationship Id="rId9" Type="http://schemas.openxmlformats.org/officeDocument/2006/relationships/image" Target="../media/image13.pn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png"/><Relationship Id="rId7" Type="http://schemas.microsoft.com/office/2007/relationships/hdphoto" Target="../media/hdphoto6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17.png"/><Relationship Id="rId4" Type="http://schemas.openxmlformats.org/officeDocument/2006/relationships/image" Target="../media/image21.png"/><Relationship Id="rId9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7.png"/><Relationship Id="rId7" Type="http://schemas.openxmlformats.org/officeDocument/2006/relationships/image" Target="../media/image3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0.png"/><Relationship Id="rId11" Type="http://schemas.openxmlformats.org/officeDocument/2006/relationships/image" Target="../media/image30.png"/><Relationship Id="rId10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9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0.png"/><Relationship Id="rId11" Type="http://schemas.openxmlformats.org/officeDocument/2006/relationships/image" Target="../media/image46.png"/><Relationship Id="rId5" Type="http://schemas.openxmlformats.org/officeDocument/2006/relationships/image" Target="../media/image41.png"/><Relationship Id="rId10" Type="http://schemas.openxmlformats.org/officeDocument/2006/relationships/image" Target="../media/image45.png"/><Relationship Id="rId4" Type="http://schemas.openxmlformats.org/officeDocument/2006/relationships/image" Target="../media/image40.png"/><Relationship Id="rId9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re 19">
            <a:extLst>
              <a:ext uri="{FF2B5EF4-FFF2-40B4-BE49-F238E27FC236}">
                <a16:creationId xmlns:a16="http://schemas.microsoft.com/office/drawing/2014/main" id="{B452FFFC-AF53-5E48-ADEA-2404484296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4800" dirty="0" smtClean="0"/>
              <a:t>Prise en compte de la qualité de l’air intérieur dans l’analyse de cycle de vie des bâtiments</a:t>
            </a:r>
            <a:br>
              <a:rPr lang="fr-FR" sz="4800" dirty="0" smtClean="0"/>
            </a:br>
            <a:r>
              <a:rPr lang="fr-FR" sz="2800" dirty="0" smtClean="0">
                <a:solidFill>
                  <a:schemeClr val="accent2"/>
                </a:solidFill>
              </a:rPr>
              <a:t>Modèles d’émission et santé humaine</a:t>
            </a:r>
            <a:endParaRPr lang="fr-FR" sz="2800" dirty="0">
              <a:solidFill>
                <a:schemeClr val="accent2"/>
              </a:solidFill>
            </a:endParaRPr>
          </a:p>
        </p:txBody>
      </p:sp>
      <p:sp>
        <p:nvSpPr>
          <p:cNvPr id="21" name="Sous-titre 20">
            <a:extLst>
              <a:ext uri="{FF2B5EF4-FFF2-40B4-BE49-F238E27FC236}">
                <a16:creationId xmlns:a16="http://schemas.microsoft.com/office/drawing/2014/main" id="{461FDBC2-8D02-E945-8F92-C8E3BE48D5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Conférence IBPSA – 19/20 mai 2022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68"/>
          <a:stretch/>
        </p:blipFill>
        <p:spPr>
          <a:xfrm>
            <a:off x="10401300" y="5330042"/>
            <a:ext cx="1790700" cy="139661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5250304"/>
            <a:ext cx="110677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spcAft>
                <a:spcPts val="0"/>
              </a:spcAft>
            </a:pP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Rachna BHOONAH*</a:t>
            </a:r>
            <a:r>
              <a:rPr lang="fr-FR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Alice MICOLIER</a:t>
            </a:r>
            <a:r>
              <a:rPr lang="fr-FR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Patrick SCHALBART</a:t>
            </a:r>
            <a:r>
              <a:rPr lang="fr-FR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Bruno PEUPORTIER</a:t>
            </a:r>
            <a:r>
              <a:rPr lang="fr-FR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Olivier JOLLIET</a:t>
            </a:r>
            <a:r>
              <a:rPr lang="fr-FR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endParaRPr lang="fr-FR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590055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fr-FR" i="1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fr-FR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Mines </a:t>
            </a:r>
            <a:r>
              <a:rPr lang="fr-FR" i="1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ParisTech</a:t>
            </a:r>
            <a:r>
              <a:rPr lang="fr-FR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endParaRPr lang="fr-FR" sz="28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hangingPunct="0">
              <a:spcAft>
                <a:spcPts val="0"/>
              </a:spcAft>
            </a:pPr>
            <a:r>
              <a:rPr lang="fr-FR" i="1" baseline="300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fr-FR" i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fr-FR" i="1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Octopus</a:t>
            </a:r>
            <a:r>
              <a:rPr lang="fr-FR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fr-FR" i="1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</a:t>
            </a:r>
            <a:endParaRPr lang="fr-FR" sz="28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hangingPunct="0">
              <a:spcAft>
                <a:spcPts val="0"/>
              </a:spcAft>
            </a:pPr>
            <a:r>
              <a:rPr lang="fr-FR" i="1" baseline="300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fr-FR" i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fr-FR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Université du </a:t>
            </a:r>
            <a:r>
              <a:rPr lang="fr-FR" i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Michigan</a:t>
            </a:r>
            <a:endParaRPr lang="fr-FR" sz="28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20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2D6FE5-0F34-694C-A9FB-69FD83B20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IBPSA |   19-20/05/2022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5CE1DA-6469-B941-AF6C-6898C4560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C9B0-E2C1-0049-8709-91C7F6A2D2F4}" type="slidenum">
              <a:rPr lang="fr-FR" smtClean="0"/>
              <a:pPr/>
              <a:t>10</a:t>
            </a:fld>
            <a:endParaRPr lang="fr-FR" dirty="0"/>
          </a:p>
        </p:txBody>
      </p:sp>
      <p:graphicFrame>
        <p:nvGraphicFramePr>
          <p:cNvPr id="18" name="Tableau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6063"/>
              </p:ext>
            </p:extLst>
          </p:nvPr>
        </p:nvGraphicFramePr>
        <p:xfrm>
          <a:off x="6670231" y="2464677"/>
          <a:ext cx="4169220" cy="121671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59639">
                  <a:extLst>
                    <a:ext uri="{9D8B030D-6E8A-4147-A177-3AD203B41FA5}">
                      <a16:colId xmlns:a16="http://schemas.microsoft.com/office/drawing/2014/main" val="3045420533"/>
                    </a:ext>
                  </a:extLst>
                </a:gridCol>
                <a:gridCol w="2109581">
                  <a:extLst>
                    <a:ext uri="{9D8B030D-6E8A-4147-A177-3AD203B41FA5}">
                      <a16:colId xmlns:a16="http://schemas.microsoft.com/office/drawing/2014/main" val="128960205"/>
                    </a:ext>
                  </a:extLst>
                </a:gridCol>
              </a:tblGrid>
              <a:tr h="6023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Toutes substances</a:t>
                      </a:r>
                      <a:endParaRPr lang="fr-FR" sz="18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Point de</a:t>
                      </a:r>
                      <a:r>
                        <a:rPr lang="fr-FR" sz="1800" baseline="0" dirty="0" smtClean="0"/>
                        <a:t> validation (</a:t>
                      </a:r>
                      <a:r>
                        <a:rPr lang="fr-FR" sz="1800" baseline="0" dirty="0" err="1" smtClean="0"/>
                        <a:t>nonanal</a:t>
                      </a:r>
                      <a:r>
                        <a:rPr lang="fr-FR" sz="1800" baseline="0" dirty="0" smtClean="0"/>
                        <a:t>)</a:t>
                      </a:r>
                      <a:endParaRPr lang="fr-FR" sz="1800" b="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2169847"/>
                  </a:ext>
                </a:extLst>
              </a:tr>
              <a:tr h="576633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0,83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0,55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4342060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6334851" y="2007623"/>
            <a:ext cx="4839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Racine de l’erreur quadratique moyenne (µg/m</a:t>
            </a:r>
            <a:r>
              <a:rPr lang="fr-FR" b="1" baseline="30000" dirty="0" smtClean="0"/>
              <a:t>3</a:t>
            </a:r>
            <a:r>
              <a:rPr lang="fr-FR" b="1" dirty="0" smtClean="0"/>
              <a:t>)</a:t>
            </a:r>
            <a:endParaRPr lang="fr-FR" b="1" dirty="0"/>
          </a:p>
        </p:txBody>
      </p:sp>
      <p:sp>
        <p:nvSpPr>
          <p:cNvPr id="10" name="Titre 8">
            <a:extLst>
              <a:ext uri="{FF2B5EF4-FFF2-40B4-BE49-F238E27FC236}">
                <a16:creationId xmlns:a16="http://schemas.microsoft.com/office/drawing/2014/main" id="{D38F8E8F-7E0C-9445-B62C-917F03625E5E}"/>
              </a:ext>
            </a:extLst>
          </p:cNvPr>
          <p:cNvSpPr txBox="1">
            <a:spLocks/>
          </p:cNvSpPr>
          <p:nvPr/>
        </p:nvSpPr>
        <p:spPr>
          <a:xfrm>
            <a:off x="1219197" y="164824"/>
            <a:ext cx="10485123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i="0" kern="1200">
                <a:solidFill>
                  <a:schemeClr val="tx2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fr-FR" sz="2800" dirty="0" smtClean="0"/>
              <a:t>Cas d’étude – plaque de plâtre</a:t>
            </a:r>
            <a:endParaRPr lang="fr-FR" sz="2800" dirty="0"/>
          </a:p>
        </p:txBody>
      </p:sp>
      <p:grpSp>
        <p:nvGrpSpPr>
          <p:cNvPr id="3" name="Groupe 2"/>
          <p:cNvGrpSpPr/>
          <p:nvPr/>
        </p:nvGrpSpPr>
        <p:grpSpPr>
          <a:xfrm>
            <a:off x="1219197" y="1736550"/>
            <a:ext cx="4331858" cy="2971064"/>
            <a:chOff x="1219197" y="1736550"/>
            <a:chExt cx="4331858" cy="2971064"/>
          </a:xfrm>
        </p:grpSpPr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19197" y="1736550"/>
              <a:ext cx="4331858" cy="2971064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2638425" y="4114800"/>
              <a:ext cx="209550" cy="114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95450" y="2601210"/>
              <a:ext cx="1457325" cy="332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" name="Rectangle 5"/>
          <p:cNvSpPr/>
          <p:nvPr/>
        </p:nvSpPr>
        <p:spPr>
          <a:xfrm>
            <a:off x="1498391" y="4698866"/>
            <a:ext cx="41579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i="1" dirty="0" smtClean="0"/>
              <a:t>Concentrations mesurées v/s prédites à 28 jours</a:t>
            </a:r>
            <a:endParaRPr lang="fr-FR" sz="1600" i="1" dirty="0"/>
          </a:p>
        </p:txBody>
      </p:sp>
      <p:grpSp>
        <p:nvGrpSpPr>
          <p:cNvPr id="13" name="Groupe 12"/>
          <p:cNvGrpSpPr/>
          <p:nvPr/>
        </p:nvGrpSpPr>
        <p:grpSpPr>
          <a:xfrm>
            <a:off x="1893024" y="560385"/>
            <a:ext cx="3862092" cy="397611"/>
            <a:chOff x="1085455" y="538415"/>
            <a:chExt cx="3862092" cy="397611"/>
          </a:xfrm>
        </p:grpSpPr>
        <p:sp>
          <p:nvSpPr>
            <p:cNvPr id="14" name="Rectangle 13"/>
            <p:cNvSpPr/>
            <p:nvPr/>
          </p:nvSpPr>
          <p:spPr>
            <a:xfrm>
              <a:off x="1364131" y="595568"/>
              <a:ext cx="3492934" cy="30743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/>
            </a:p>
          </p:txBody>
        </p:sp>
        <p:sp>
          <p:nvSpPr>
            <p:cNvPr id="15" name="Ellipse 14"/>
            <p:cNvSpPr/>
            <p:nvPr/>
          </p:nvSpPr>
          <p:spPr>
            <a:xfrm>
              <a:off x="1085455" y="538415"/>
              <a:ext cx="388737" cy="396000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75937" y="566694"/>
              <a:ext cx="377161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b="1" dirty="0" smtClean="0">
                  <a:solidFill>
                    <a:schemeClr val="bg1"/>
                  </a:solidFill>
                </a:rPr>
                <a:t>4. Validation: mesures v/s prédictions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414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2D6FE5-0F34-694C-A9FB-69FD83B20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IBPSA |   19-20/05/2022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5CE1DA-6469-B941-AF6C-6898C4560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C9B0-E2C1-0049-8709-91C7F6A2D2F4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532223" y="1490387"/>
            <a:ext cx="2200626" cy="149828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36 m² au sol</a:t>
            </a:r>
          </a:p>
          <a:p>
            <a:pPr marL="0" lvl="1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60 m² de plâtre</a:t>
            </a:r>
          </a:p>
          <a:p>
            <a:pPr marL="0" lvl="1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vol/h TRA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1844190" y="3137704"/>
            <a:ext cx="2200626" cy="100453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 personnes</a:t>
            </a:r>
          </a:p>
          <a:p>
            <a:pPr marL="0" lvl="1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8 heures/jour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2693335" y="4348786"/>
            <a:ext cx="3202639" cy="95402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Assimilation – dose </a:t>
            </a:r>
            <a:r>
              <a:rPr lang="fr-FR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Effets sur la santé – </a:t>
            </a:r>
            <a:r>
              <a:rPr lang="fr-F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USEtox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® </a:t>
            </a:r>
            <a:r>
              <a:rPr lang="fr-FR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84355" y="5986845"/>
            <a:ext cx="41797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>
              <a:buAutoNum type="arabicPeriod"/>
            </a:pPr>
            <a:r>
              <a:rPr lang="fr-F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Jolliet et al. (2015) </a:t>
            </a:r>
            <a:r>
              <a:rPr lang="fr-FR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3</a:t>
            </a:r>
            <a:r>
              <a:rPr lang="fr-F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Logue et al. (2012)</a:t>
            </a:r>
            <a:endParaRPr lang="fr-FR" sz="12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buFontTx/>
              <a:buAutoNum type="arabicPeriod"/>
            </a:pPr>
            <a:r>
              <a:rPr lang="fr-FR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Fantke</a:t>
            </a:r>
            <a:r>
              <a:rPr lang="fr-F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(2021) </a:t>
            </a:r>
            <a:r>
              <a:rPr lang="fr-FR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4</a:t>
            </a:r>
            <a:r>
              <a:rPr lang="fr-F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Wurtz and Peuportier (2021</a:t>
            </a:r>
            <a:r>
              <a:rPr lang="fr-FR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10263" y="1397428"/>
            <a:ext cx="1120820" cy="369332"/>
          </a:xfrm>
          <a:prstGeom prst="rect">
            <a:avLst/>
          </a:prstGeom>
          <a:solidFill>
            <a:srgbClr val="3B2DF3"/>
          </a:solidFill>
          <a:ln w="28575">
            <a:solidFill>
              <a:srgbClr val="3B2DF3"/>
            </a:solidFill>
          </a:ln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Impacts </a:t>
            </a:r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CE99C783-10A3-AA44-B824-1632394C85C9}"/>
              </a:ext>
            </a:extLst>
          </p:cNvPr>
          <p:cNvSpPr txBox="1">
            <a:spLocks/>
          </p:cNvSpPr>
          <p:nvPr/>
        </p:nvSpPr>
        <p:spPr>
          <a:xfrm>
            <a:off x="1289772" y="441197"/>
            <a:ext cx="7378740" cy="472931"/>
          </a:xfrm>
          <a:prstGeom prst="rect">
            <a:avLst/>
          </a:prstGeom>
          <a:noFill/>
          <a:ln>
            <a:noFill/>
          </a:ln>
        </p:spPr>
        <p:txBody>
          <a:bodyPr vert="horz" lIns="9000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500"/>
              </a:spcAft>
              <a:buFont typeface="Arial" panose="020B0604020202020204" pitchFamily="34" charset="0"/>
              <a:buNone/>
              <a:defRPr sz="6000" b="1" i="0" kern="1200" cap="all" baseline="0">
                <a:ln w="22225">
                  <a:solidFill>
                    <a:schemeClr val="accent2"/>
                  </a:solidFill>
                </a:ln>
                <a:noFill/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1pPr>
            <a:lvl2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/>
              <a:defRPr sz="2400" b="1" i="0" kern="1200">
                <a:solidFill>
                  <a:schemeClr val="accent1"/>
                </a:solidFill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2pPr>
            <a:lvl3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>
                <a:tab pos="3243263" algn="l"/>
              </a:tabLst>
              <a:defRPr sz="1600" b="1" i="0" kern="1200">
                <a:solidFill>
                  <a:schemeClr val="accent2"/>
                </a:solidFill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3pPr>
            <a:lvl4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/>
              <a:defRPr sz="1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/>
              <a:defRPr sz="12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400" dirty="0" smtClean="0">
                <a:ln w="22225">
                  <a:noFill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Impacts sur la santé - Bureau</a:t>
            </a:r>
            <a:endParaRPr lang="fr-FR" sz="1400" dirty="0">
              <a:ln w="22225">
                <a:noFill/>
              </a:ln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25058" y="1397428"/>
            <a:ext cx="3245312" cy="369332"/>
          </a:xfrm>
          <a:prstGeom prst="rect">
            <a:avLst/>
          </a:prstGeom>
          <a:ln w="28575">
            <a:solidFill>
              <a:srgbClr val="3B2DF3"/>
            </a:solidFill>
          </a:ln>
        </p:spPr>
        <p:txBody>
          <a:bodyPr wrap="none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2.56</a:t>
            </a: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x </a:t>
            </a:r>
            <a:r>
              <a:rPr lang="fr-FR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</a:t>
            </a:r>
            <a:r>
              <a:rPr lang="fr-FR" baseline="30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-6 </a:t>
            </a:r>
            <a:r>
              <a:rPr lang="fr-FR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DALY/personne/an</a:t>
            </a:r>
            <a:endParaRPr lang="fr-FR" dirty="0"/>
          </a:p>
        </p:txBody>
      </p:sp>
      <p:graphicFrame>
        <p:nvGraphicFramePr>
          <p:cNvPr id="18" name="Graphique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5757355"/>
              </p:ext>
            </p:extLst>
          </p:nvPr>
        </p:nvGraphicFramePr>
        <p:xfrm>
          <a:off x="5734038" y="2443353"/>
          <a:ext cx="5695962" cy="29983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8125240" y="5272453"/>
            <a:ext cx="19768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i="1" dirty="0" smtClean="0">
                <a:ln w="2222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Ordres de grandeur</a:t>
            </a:r>
            <a:endParaRPr lang="fr-FR" sz="1600" i="1" dirty="0">
              <a:ln w="22225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itre 8">
            <a:extLst>
              <a:ext uri="{FF2B5EF4-FFF2-40B4-BE49-F238E27FC236}">
                <a16:creationId xmlns:a16="http://schemas.microsoft.com/office/drawing/2014/main" id="{D38F8E8F-7E0C-9445-B62C-917F03625E5E}"/>
              </a:ext>
            </a:extLst>
          </p:cNvPr>
          <p:cNvSpPr txBox="1">
            <a:spLocks/>
          </p:cNvSpPr>
          <p:nvPr/>
        </p:nvSpPr>
        <p:spPr>
          <a:xfrm>
            <a:off x="1219197" y="164824"/>
            <a:ext cx="10485123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i="0" kern="1200">
                <a:solidFill>
                  <a:schemeClr val="tx2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fr-FR" sz="2800" dirty="0" smtClean="0"/>
              <a:t>Cas d’étude – plaque de plâtre </a:t>
            </a:r>
            <a:r>
              <a:rPr lang="fr-FR" sz="2800" dirty="0" smtClean="0">
                <a:solidFill>
                  <a:schemeClr val="accent1"/>
                </a:solidFill>
              </a:rPr>
              <a:t>dans un bureau</a:t>
            </a:r>
            <a:endParaRPr lang="fr-FR" sz="2800" dirty="0">
              <a:solidFill>
                <a:schemeClr val="accent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10638" y="1203186"/>
            <a:ext cx="1352908" cy="338554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fr-F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Bureau</a:t>
            </a:r>
            <a:endParaRPr lang="fr-F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22604" y="2850503"/>
            <a:ext cx="1352909" cy="338554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fr-F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Occupation</a:t>
            </a:r>
            <a:endParaRPr lang="fr-F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871750" y="4061585"/>
            <a:ext cx="1352909" cy="338554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fr-F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Impacts</a:t>
            </a:r>
            <a:endParaRPr lang="fr-F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7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Espace réservé du contenu 41">
            <a:extLst>
              <a:ext uri="{FF2B5EF4-FFF2-40B4-BE49-F238E27FC236}">
                <a16:creationId xmlns:a16="http://schemas.microsoft.com/office/drawing/2014/main" id="{431B3F51-3393-AD4C-A92D-85D14DDA6A0B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213781" y="3165674"/>
            <a:ext cx="3610465" cy="3038481"/>
          </a:xfrm>
        </p:spPr>
        <p:txBody>
          <a:bodyPr/>
          <a:lstStyle/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dirty="0" smtClean="0"/>
              <a:t>Assimilation des substances</a:t>
            </a:r>
          </a:p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dirty="0" smtClean="0"/>
              <a:t>Impacts sur la santé</a:t>
            </a:r>
          </a:p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dirty="0" smtClean="0"/>
              <a:t>Unité de </a:t>
            </a:r>
            <a:r>
              <a:rPr lang="fr-FR" dirty="0" err="1" smtClean="0"/>
              <a:t>DALYs</a:t>
            </a:r>
            <a:endParaRPr lang="fr-FR" dirty="0"/>
          </a:p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fr-FR" dirty="0" smtClean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0194F68-8C52-9D49-B995-D34DCBAB8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Conclusions et perspectives</a:t>
            </a:r>
            <a:endParaRPr lang="fr-FR" dirty="0"/>
          </a:p>
        </p:txBody>
      </p:sp>
      <p:sp>
        <p:nvSpPr>
          <p:cNvPr id="41" name="Espace réservé du contenu 40">
            <a:extLst>
              <a:ext uri="{FF2B5EF4-FFF2-40B4-BE49-F238E27FC236}">
                <a16:creationId xmlns:a16="http://schemas.microsoft.com/office/drawing/2014/main" id="{D5E0E7B8-A286-BD42-8CC0-A0194EA01D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061" y="2447347"/>
            <a:ext cx="3081776" cy="918034"/>
          </a:xfrm>
        </p:spPr>
        <p:txBody>
          <a:bodyPr/>
          <a:lstStyle/>
          <a:p>
            <a:r>
              <a:rPr lang="fr-FR" dirty="0" smtClean="0"/>
              <a:t>Couplage modèle – mesure</a:t>
            </a:r>
            <a:endParaRPr lang="fr-FR" dirty="0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54923861-0CC7-834D-A064-09B03EB596F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60312" y="1167353"/>
            <a:ext cx="2118054" cy="1223912"/>
          </a:xfrm>
        </p:spPr>
        <p:txBody>
          <a:bodyPr/>
          <a:lstStyle/>
          <a:p>
            <a:r>
              <a:rPr lang="fr-FR" dirty="0" smtClean="0"/>
              <a:t>1.</a:t>
            </a:r>
            <a:endParaRPr lang="fr-FR" dirty="0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76B875A1-FD3B-CA4C-A445-08DD53608A8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02028" y="1173638"/>
            <a:ext cx="2118054" cy="1223912"/>
          </a:xfrm>
        </p:spPr>
        <p:txBody>
          <a:bodyPr/>
          <a:lstStyle/>
          <a:p>
            <a:r>
              <a:rPr lang="fr-FR" dirty="0" smtClean="0"/>
              <a:t>2.</a:t>
            </a:r>
            <a:endParaRPr lang="fr-FR" dirty="0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723000A0-CC67-8D44-A390-DDE8DBBE7D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790100" y="1173600"/>
            <a:ext cx="2118054" cy="1223912"/>
          </a:xfrm>
        </p:spPr>
        <p:txBody>
          <a:bodyPr/>
          <a:lstStyle/>
          <a:p>
            <a:r>
              <a:rPr lang="fr-FR" dirty="0" smtClean="0"/>
              <a:t>3.</a:t>
            </a:r>
            <a:endParaRPr lang="fr-FR" dirty="0"/>
          </a:p>
        </p:txBody>
      </p:sp>
      <p:sp>
        <p:nvSpPr>
          <p:cNvPr id="43" name="Espace réservé du contenu 42">
            <a:extLst>
              <a:ext uri="{FF2B5EF4-FFF2-40B4-BE49-F238E27FC236}">
                <a16:creationId xmlns:a16="http://schemas.microsoft.com/office/drawing/2014/main" id="{3E3DD128-E820-1444-8A93-470D6BCD58EF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4563399" y="2443028"/>
            <a:ext cx="2888418" cy="918034"/>
          </a:xfrm>
        </p:spPr>
        <p:txBody>
          <a:bodyPr/>
          <a:lstStyle/>
          <a:p>
            <a:r>
              <a:rPr lang="fr-FR" dirty="0" smtClean="0"/>
              <a:t>Santé</a:t>
            </a:r>
            <a:endParaRPr lang="fr-FR" dirty="0"/>
          </a:p>
        </p:txBody>
      </p:sp>
      <p:sp>
        <p:nvSpPr>
          <p:cNvPr id="79" name="Espace réservé du contenu 78">
            <a:extLst>
              <a:ext uri="{FF2B5EF4-FFF2-40B4-BE49-F238E27FC236}">
                <a16:creationId xmlns:a16="http://schemas.microsoft.com/office/drawing/2014/main" id="{F45A0CD7-8EAC-3A4F-B2D2-7CF4E457391A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566843" y="3183468"/>
            <a:ext cx="3382737" cy="2237113"/>
          </a:xfrm>
        </p:spPr>
        <p:txBody>
          <a:bodyPr/>
          <a:lstStyle/>
          <a:p>
            <a:pPr marL="28575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dirty="0" smtClean="0"/>
              <a:t>Modèle d’émission de matériaux avec incertitudes et paramètres inconnus</a:t>
            </a:r>
            <a:endParaRPr lang="fr-FR" dirty="0"/>
          </a:p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smtClean="0"/>
              <a:t>Optimisation des paramètres : calibrage en utilisant des mesures</a:t>
            </a:r>
            <a:endParaRPr lang="fr-FR" b="1" dirty="0"/>
          </a:p>
        </p:txBody>
      </p:sp>
      <p:sp>
        <p:nvSpPr>
          <p:cNvPr id="45" name="Espace réservé du contenu 44">
            <a:extLst>
              <a:ext uri="{FF2B5EF4-FFF2-40B4-BE49-F238E27FC236}">
                <a16:creationId xmlns:a16="http://schemas.microsoft.com/office/drawing/2014/main" id="{91C6CABD-EAF4-9748-A121-8BDAF5949532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8334631" y="2443028"/>
            <a:ext cx="3081776" cy="918034"/>
          </a:xfrm>
        </p:spPr>
        <p:txBody>
          <a:bodyPr/>
          <a:lstStyle/>
          <a:p>
            <a:r>
              <a:rPr lang="fr-FR" dirty="0" smtClean="0"/>
              <a:t>Perspectives</a:t>
            </a:r>
            <a:endParaRPr lang="fr-FR" dirty="0"/>
          </a:p>
        </p:txBody>
      </p:sp>
      <p:sp>
        <p:nvSpPr>
          <p:cNvPr id="80" name="Espace réservé du contenu 79">
            <a:extLst>
              <a:ext uri="{FF2B5EF4-FFF2-40B4-BE49-F238E27FC236}">
                <a16:creationId xmlns:a16="http://schemas.microsoft.com/office/drawing/2014/main" id="{0EA6A29D-9ED1-B547-BD55-43B188150B98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334631" y="3183468"/>
            <a:ext cx="4006143" cy="3038480"/>
          </a:xfrm>
        </p:spPr>
        <p:txBody>
          <a:bodyPr/>
          <a:lstStyle/>
          <a:p>
            <a:pPr marL="28575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dirty="0" smtClean="0"/>
              <a:t>Considérer les autres points de mesure pour fixer la fraction massique</a:t>
            </a:r>
          </a:p>
          <a:p>
            <a:pPr marL="28575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dirty="0" smtClean="0"/>
              <a:t>Adapter le modèle à un bâtiment entier</a:t>
            </a:r>
          </a:p>
          <a:p>
            <a:pPr marL="28575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dirty="0" smtClean="0"/>
              <a:t>Autres sources (activités et occupants)</a:t>
            </a:r>
          </a:p>
          <a:p>
            <a:pPr marL="28575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dirty="0" smtClean="0"/>
              <a:t>Proposer des solutions (matériaux, ventilation, comportements)</a:t>
            </a:r>
          </a:p>
          <a:p>
            <a:pPr marL="28575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FR" dirty="0" smtClean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7B31201-73B2-AC43-8BDF-34E26F4D0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Groupe Miroir ACV |   10/12/2021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A87C222-04E4-B24B-8596-541D3B98A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C9B0-E2C1-0049-8709-91C7F6A2D2F4}" type="slidenum">
              <a:rPr lang="fr-FR" smtClean="0"/>
              <a:pPr/>
              <a:t>12</a:t>
            </a:fld>
            <a:endParaRPr lang="fr-FR" dirty="0"/>
          </a:p>
        </p:txBody>
      </p:sp>
      <p:grpSp>
        <p:nvGrpSpPr>
          <p:cNvPr id="35" name="Groupe 34"/>
          <p:cNvGrpSpPr/>
          <p:nvPr/>
        </p:nvGrpSpPr>
        <p:grpSpPr>
          <a:xfrm>
            <a:off x="10406499" y="1542118"/>
            <a:ext cx="925506" cy="705600"/>
            <a:chOff x="6860049" y="1479157"/>
            <a:chExt cx="925506" cy="705600"/>
          </a:xfrm>
        </p:grpSpPr>
        <p:sp>
          <p:nvSpPr>
            <p:cNvPr id="36" name="Oval 44"/>
            <p:cNvSpPr/>
            <p:nvPr/>
          </p:nvSpPr>
          <p:spPr>
            <a:xfrm>
              <a:off x="7406744" y="1745741"/>
              <a:ext cx="18000" cy="18000"/>
            </a:xfrm>
            <a:prstGeom prst="ellipse">
              <a:avLst/>
            </a:prstGeom>
            <a:solidFill>
              <a:schemeClr val="tx2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350" dirty="0"/>
            </a:p>
          </p:txBody>
        </p:sp>
        <p:grpSp>
          <p:nvGrpSpPr>
            <p:cNvPr id="37" name="Groupe 36"/>
            <p:cNvGrpSpPr/>
            <p:nvPr/>
          </p:nvGrpSpPr>
          <p:grpSpPr>
            <a:xfrm>
              <a:off x="6860049" y="1479157"/>
              <a:ext cx="925506" cy="705600"/>
              <a:chOff x="6402168" y="1464715"/>
              <a:chExt cx="925506" cy="705600"/>
            </a:xfrm>
          </p:grpSpPr>
          <p:grpSp>
            <p:nvGrpSpPr>
              <p:cNvPr id="38" name="Groupe 37"/>
              <p:cNvGrpSpPr/>
              <p:nvPr/>
            </p:nvGrpSpPr>
            <p:grpSpPr>
              <a:xfrm>
                <a:off x="6402168" y="1464715"/>
                <a:ext cx="742698" cy="705600"/>
                <a:chOff x="6402168" y="1464715"/>
                <a:chExt cx="742698" cy="705600"/>
              </a:xfrm>
            </p:grpSpPr>
            <p:sp>
              <p:nvSpPr>
                <p:cNvPr id="50" name="Ellipse 49"/>
                <p:cNvSpPr/>
                <p:nvPr/>
              </p:nvSpPr>
              <p:spPr>
                <a:xfrm>
                  <a:off x="6402168" y="1464715"/>
                  <a:ext cx="705601" cy="705600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" name="Pentagone 50"/>
                <p:cNvSpPr/>
                <p:nvPr/>
              </p:nvSpPr>
              <p:spPr>
                <a:xfrm rot="16200000">
                  <a:off x="6665762" y="1691211"/>
                  <a:ext cx="543034" cy="415174"/>
                </a:xfrm>
                <a:prstGeom prst="homePlat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pic>
            <p:nvPicPr>
              <p:cNvPr id="39" name="Image 38"/>
              <p:cNvPicPr>
                <a:picLocks noChangeAspect="1"/>
              </p:cNvPicPr>
              <p:nvPr/>
            </p:nvPicPr>
            <p:blipFill rotWithShape="1">
              <a:blip r:embed="rId2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5246" b="89180" l="5685" r="89406">
                            <a14:foregroundMark x1="47028" y1="10492" x2="47028" y2="10492"/>
                            <a14:foregroundMark x1="84755" y1="56066" x2="84755" y2="56066"/>
                          </a14:backgroundRemoval>
                        </a14:imgEffect>
                      </a14:imgLayer>
                    </a14:imgProps>
                  </a:ext>
                </a:extLst>
              </a:blip>
              <a:srcRect t="46069" b="37263"/>
              <a:stretch/>
            </p:blipFill>
            <p:spPr>
              <a:xfrm rot="21113755">
                <a:off x="6553102" y="1817935"/>
                <a:ext cx="774572" cy="152973"/>
              </a:xfrm>
              <a:prstGeom prst="rect">
                <a:avLst/>
              </a:prstGeom>
            </p:spPr>
          </p:pic>
          <p:sp>
            <p:nvSpPr>
              <p:cNvPr id="40" name="Oval 44"/>
              <p:cNvSpPr/>
              <p:nvPr/>
            </p:nvSpPr>
            <p:spPr>
              <a:xfrm>
                <a:off x="6898639" y="1852565"/>
                <a:ext cx="18000" cy="18000"/>
              </a:xfrm>
              <a:prstGeom prst="ellipse">
                <a:avLst/>
              </a:prstGeom>
              <a:solidFill>
                <a:schemeClr val="tx2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sz="1350" dirty="0"/>
              </a:p>
            </p:txBody>
          </p:sp>
          <p:sp>
            <p:nvSpPr>
              <p:cNvPr id="44" name="Oval 44"/>
              <p:cNvSpPr/>
              <p:nvPr/>
            </p:nvSpPr>
            <p:spPr>
              <a:xfrm>
                <a:off x="7042721" y="1803918"/>
                <a:ext cx="18000" cy="18000"/>
              </a:xfrm>
              <a:prstGeom prst="ellipse">
                <a:avLst/>
              </a:prstGeom>
              <a:solidFill>
                <a:schemeClr val="tx2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sz="1350" dirty="0"/>
              </a:p>
            </p:txBody>
          </p:sp>
          <p:sp>
            <p:nvSpPr>
              <p:cNvPr id="46" name="Oval 44"/>
              <p:cNvSpPr/>
              <p:nvPr/>
            </p:nvSpPr>
            <p:spPr>
              <a:xfrm>
                <a:off x="7114438" y="2008669"/>
                <a:ext cx="18000" cy="18000"/>
              </a:xfrm>
              <a:prstGeom prst="ellipse">
                <a:avLst/>
              </a:prstGeom>
              <a:solidFill>
                <a:schemeClr val="tx2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sz="1350" dirty="0"/>
              </a:p>
            </p:txBody>
          </p:sp>
          <p:sp>
            <p:nvSpPr>
              <p:cNvPr id="47" name="Oval 44"/>
              <p:cNvSpPr/>
              <p:nvPr/>
            </p:nvSpPr>
            <p:spPr>
              <a:xfrm>
                <a:off x="7195121" y="1956318"/>
                <a:ext cx="18000" cy="18000"/>
              </a:xfrm>
              <a:prstGeom prst="ellipse">
                <a:avLst/>
              </a:prstGeom>
              <a:solidFill>
                <a:schemeClr val="tx2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sz="1350" dirty="0"/>
              </a:p>
            </p:txBody>
          </p:sp>
          <p:sp>
            <p:nvSpPr>
              <p:cNvPr id="48" name="Oval 44"/>
              <p:cNvSpPr/>
              <p:nvPr/>
            </p:nvSpPr>
            <p:spPr>
              <a:xfrm>
                <a:off x="6958857" y="2045323"/>
                <a:ext cx="18000" cy="18000"/>
              </a:xfrm>
              <a:prstGeom prst="ellipse">
                <a:avLst/>
              </a:prstGeom>
              <a:solidFill>
                <a:schemeClr val="tx2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sz="1350" dirty="0"/>
              </a:p>
            </p:txBody>
          </p:sp>
          <p:sp>
            <p:nvSpPr>
              <p:cNvPr id="49" name="Oval 44"/>
              <p:cNvSpPr/>
              <p:nvPr/>
            </p:nvSpPr>
            <p:spPr>
              <a:xfrm>
                <a:off x="6803528" y="1974852"/>
                <a:ext cx="18000" cy="18000"/>
              </a:xfrm>
              <a:prstGeom prst="ellipse">
                <a:avLst/>
              </a:prstGeom>
              <a:solidFill>
                <a:schemeClr val="tx2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sz="1350" dirty="0"/>
              </a:p>
            </p:txBody>
          </p:sp>
        </p:grpSp>
      </p:grpSp>
      <p:grpSp>
        <p:nvGrpSpPr>
          <p:cNvPr id="55" name="Groupe 54"/>
          <p:cNvGrpSpPr/>
          <p:nvPr/>
        </p:nvGrpSpPr>
        <p:grpSpPr>
          <a:xfrm>
            <a:off x="2696960" y="1504439"/>
            <a:ext cx="706374" cy="706573"/>
            <a:chOff x="2591259" y="2049810"/>
            <a:chExt cx="706374" cy="706573"/>
          </a:xfrm>
        </p:grpSpPr>
        <p:grpSp>
          <p:nvGrpSpPr>
            <p:cNvPr id="56" name="Groupe 55"/>
            <p:cNvGrpSpPr/>
            <p:nvPr/>
          </p:nvGrpSpPr>
          <p:grpSpPr>
            <a:xfrm>
              <a:off x="2591259" y="2049810"/>
              <a:ext cx="706374" cy="706573"/>
              <a:chOff x="1938102" y="2850113"/>
              <a:chExt cx="706374" cy="706573"/>
            </a:xfrm>
          </p:grpSpPr>
          <p:grpSp>
            <p:nvGrpSpPr>
              <p:cNvPr id="58" name="Groupe 57"/>
              <p:cNvGrpSpPr/>
              <p:nvPr/>
            </p:nvGrpSpPr>
            <p:grpSpPr>
              <a:xfrm>
                <a:off x="1938102" y="2850113"/>
                <a:ext cx="706374" cy="706573"/>
                <a:chOff x="1938102" y="2850113"/>
                <a:chExt cx="706374" cy="706573"/>
              </a:xfrm>
            </p:grpSpPr>
            <p:sp>
              <p:nvSpPr>
                <p:cNvPr id="60" name="Ellipse 59"/>
                <p:cNvSpPr/>
                <p:nvPr/>
              </p:nvSpPr>
              <p:spPr>
                <a:xfrm>
                  <a:off x="1938102" y="2850113"/>
                  <a:ext cx="706374" cy="706573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61" name="Image 60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backgroundRemoval t="9594" b="97417" l="1093" r="98907"/>
                          </a14:imgEffect>
                        </a14:imgLayer>
                      </a14:imgProps>
                    </a:ext>
                  </a:extLst>
                </a:blip>
                <a:srcRect b="57786"/>
                <a:stretch/>
              </p:blipFill>
              <p:spPr>
                <a:xfrm>
                  <a:off x="1963857" y="3085861"/>
                  <a:ext cx="648000" cy="357782"/>
                </a:xfrm>
                <a:prstGeom prst="rect">
                  <a:avLst/>
                </a:prstGeom>
              </p:spPr>
            </p:pic>
            <p:sp>
              <p:nvSpPr>
                <p:cNvPr id="62" name="Ellipse 61"/>
                <p:cNvSpPr/>
                <p:nvPr/>
              </p:nvSpPr>
              <p:spPr>
                <a:xfrm>
                  <a:off x="2099187" y="3025900"/>
                  <a:ext cx="36000" cy="3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3" name="Ellipse 62"/>
                <p:cNvSpPr/>
                <p:nvPr/>
              </p:nvSpPr>
              <p:spPr>
                <a:xfrm>
                  <a:off x="2349944" y="2985413"/>
                  <a:ext cx="36000" cy="3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4" name="Ellipse 63"/>
                <p:cNvSpPr/>
                <p:nvPr/>
              </p:nvSpPr>
              <p:spPr>
                <a:xfrm>
                  <a:off x="2223755" y="3113885"/>
                  <a:ext cx="36000" cy="3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59" name="Ellipse 58"/>
              <p:cNvSpPr/>
              <p:nvPr/>
            </p:nvSpPr>
            <p:spPr>
              <a:xfrm>
                <a:off x="2484336" y="3141194"/>
                <a:ext cx="36000" cy="36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7" name="Rectangle 56"/>
            <p:cNvSpPr/>
            <p:nvPr/>
          </p:nvSpPr>
          <p:spPr>
            <a:xfrm>
              <a:off x="2627795" y="2634764"/>
              <a:ext cx="621358" cy="10943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2" name="Ellipse 51"/>
          <p:cNvSpPr/>
          <p:nvPr/>
        </p:nvSpPr>
        <p:spPr>
          <a:xfrm>
            <a:off x="6444073" y="1538863"/>
            <a:ext cx="706374" cy="70560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Croix 52"/>
          <p:cNvSpPr/>
          <p:nvPr/>
        </p:nvSpPr>
        <p:spPr>
          <a:xfrm>
            <a:off x="6656856" y="1741478"/>
            <a:ext cx="541982" cy="536287"/>
          </a:xfrm>
          <a:prstGeom prst="plus">
            <a:avLst>
              <a:gd name="adj" fmla="val 349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890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4270B562-92D3-334B-B0DE-E31A8C59B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Des questions ?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1B89BC5-2177-7C4C-B54B-4D9C911B10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Rachna </a:t>
            </a:r>
            <a:r>
              <a:rPr lang="fr-FR" dirty="0" err="1" smtClean="0"/>
              <a:t>Bhoonah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rachna.bhoonah@mines-paristech.fr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68"/>
          <a:stretch/>
        </p:blipFill>
        <p:spPr>
          <a:xfrm>
            <a:off x="9957810" y="4984154"/>
            <a:ext cx="2234190" cy="174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32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>
                <a:solidFill>
                  <a:schemeClr val="accent2"/>
                </a:solidFill>
              </a:rPr>
              <a:t>Annexe 1. </a:t>
            </a:r>
            <a:r>
              <a:rPr lang="fr-FR" sz="2800" dirty="0" smtClean="0"/>
              <a:t>Comparaison de différentes sources</a:t>
            </a:r>
            <a:endParaRPr lang="fr-FR" sz="2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Groupe Miroir ACV |   10/12/2021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C9B0-E2C1-0049-8709-91C7F6A2D2F4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1219195" y="595181"/>
            <a:ext cx="10134603" cy="609557"/>
          </a:xfrm>
        </p:spPr>
        <p:txBody>
          <a:bodyPr/>
          <a:lstStyle/>
          <a:p>
            <a:r>
              <a:rPr lang="fr-FR" dirty="0" smtClean="0"/>
              <a:t>Screening des contributions de différentes sources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531509" y="5437820"/>
            <a:ext cx="5797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Concentration dans l’air du polluant le plus important pour chaque source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01990" y="853553"/>
            <a:ext cx="506411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Limites:</a:t>
            </a:r>
          </a:p>
          <a:p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D’autres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polluants ne sont pas pris en compte (poussière)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Modèle d’émission </a:t>
            </a:r>
            <a:r>
              <a:rPr lang="fr-F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indépendant du temps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Pas réaliste (émissions ont tendance à </a:t>
            </a:r>
            <a:r>
              <a:rPr lang="fr-F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décroître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Pas de base commune avec l’ACV (impact sur la santé)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Besoin de développer un modèle </a:t>
            </a:r>
            <a:r>
              <a:rPr lang="fr-FR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dépendant du temps 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Prendre en compte l’</a:t>
            </a:r>
            <a:r>
              <a:rPr lang="fr-FR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sur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santé en </a:t>
            </a:r>
            <a:r>
              <a:rPr lang="fr-FR" b="1" dirty="0" err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DALYs</a:t>
            </a:r>
            <a:endParaRPr lang="fr-FR" b="1" dirty="0" smtClean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fr-FR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Graphique 10"/>
          <p:cNvGraphicFramePr>
            <a:graphicFrameLocks/>
          </p:cNvGraphicFramePr>
          <p:nvPr>
            <p:extLst/>
          </p:nvPr>
        </p:nvGraphicFramePr>
        <p:xfrm>
          <a:off x="399831" y="1204738"/>
          <a:ext cx="6336000" cy="389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/>
          <p:cNvSpPr/>
          <p:nvPr/>
        </p:nvSpPr>
        <p:spPr>
          <a:xfrm>
            <a:off x="1362188" y="4594664"/>
            <a:ext cx="1759133" cy="2355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fr-FR" sz="1000" dirty="0"/>
          </a:p>
        </p:txBody>
      </p:sp>
      <p:sp>
        <p:nvSpPr>
          <p:cNvPr id="3" name="Rectangle 2"/>
          <p:cNvSpPr/>
          <p:nvPr/>
        </p:nvSpPr>
        <p:spPr>
          <a:xfrm>
            <a:off x="1362188" y="4568634"/>
            <a:ext cx="19320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Enveloppe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- m-o-p-XYLENE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4527363" y="4567743"/>
            <a:ext cx="1759133" cy="2355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fr-FR" sz="1000" dirty="0"/>
          </a:p>
        </p:txBody>
      </p:sp>
      <p:sp>
        <p:nvSpPr>
          <p:cNvPr id="13" name="Rectangle 12"/>
          <p:cNvSpPr/>
          <p:nvPr/>
        </p:nvSpPr>
        <p:spPr>
          <a:xfrm>
            <a:off x="4467250" y="4581649"/>
            <a:ext cx="19320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Meubles - </a:t>
            </a:r>
            <a:r>
              <a:rPr lang="fr-FR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Toluene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930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2D6FE5-0F34-694C-A9FB-69FD83B20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Groupe Miroir ACV |   10/12/2021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5CE1DA-6469-B941-AF6C-6898C4560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C9B0-E2C1-0049-8709-91C7F6A2D2F4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454041" y="1607291"/>
            <a:ext cx="1963999" cy="338554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txBody>
          <a:bodyPr wrap="none">
            <a:spAutoFit/>
          </a:bodyPr>
          <a:lstStyle/>
          <a:p>
            <a:pPr marL="0" lvl="1"/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1. Dans le matériau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9105294" y="598856"/>
            <a:ext cx="511005" cy="2213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à coins arrondis 21"/>
              <p:cNvSpPr/>
              <p:nvPr/>
            </p:nvSpPr>
            <p:spPr>
              <a:xfrm>
                <a:off x="372870" y="1884980"/>
                <a:ext cx="6400278" cy="61591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</p:spPr>
            <p:txBody>
              <a:bodyPr wrap="none">
                <a:spAutoFit/>
              </a:bodyPr>
              <a:lstStyle/>
              <a:p>
                <a:pPr marL="0"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𝑑𝐿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f>
                        <m:f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sz="1400" i="1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𝑑𝐶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fr-FR" sz="1400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1400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fr-FR" sz="1400">
                          <a:latin typeface="Cambria Math" panose="02040503050406030204" pitchFamily="18" charset="0"/>
                        </a:rPr>
                        <m:t>  =</m:t>
                      </m:r>
                      <m:f>
                        <m:f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𝑑𝐿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fr-FR" sz="140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𝑑𝐿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fr-FR" sz="140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fr-FR" sz="1400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fr-FR" sz="140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 </m:t>
                          </m:r>
                          <m:sSub>
                            <m:sSub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fr-FR" sz="140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𝑑𝐿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fr-FR" sz="140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𝑑𝐿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fr-FR" sz="140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fr-FR" sz="1400">
                              <a:latin typeface="Cambria Math" panose="02040503050406030204" pitchFamily="18" charset="0"/>
                            </a:rPr>
                            <m:t>− </m:t>
                          </m:r>
                          <m:sSub>
                            <m:sSub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fr-FR" sz="1400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fr-FR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à coins arrondis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870" y="1884980"/>
                <a:ext cx="6400278" cy="615913"/>
              </a:xfrm>
              <a:prstGeom prst="roundRect">
                <a:avLst/>
              </a:prstGeom>
              <a:blipFill>
                <a:blip r:embed="rId2"/>
                <a:stretch>
                  <a:fillRect t="-43269" b="-32692"/>
                </a:stretch>
              </a:blipFill>
              <a:ln w="1905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454041" y="2643133"/>
            <a:ext cx="2399691" cy="338554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2. Interface air/matériau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itre 8">
            <a:extLst>
              <a:ext uri="{FF2B5EF4-FFF2-40B4-BE49-F238E27FC236}">
                <a16:creationId xmlns:a16="http://schemas.microsoft.com/office/drawing/2014/main" id="{D38F8E8F-7E0C-9445-B62C-917F03625E5E}"/>
              </a:ext>
            </a:extLst>
          </p:cNvPr>
          <p:cNvSpPr txBox="1">
            <a:spLocks/>
          </p:cNvSpPr>
          <p:nvPr/>
        </p:nvSpPr>
        <p:spPr>
          <a:xfrm>
            <a:off x="1219197" y="164824"/>
            <a:ext cx="10485123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i="0" kern="1200">
                <a:solidFill>
                  <a:schemeClr val="tx2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fr-FR" sz="2800" dirty="0" smtClean="0"/>
              <a:t> </a:t>
            </a:r>
            <a:r>
              <a:rPr lang="fr-FR" sz="2800" dirty="0">
                <a:solidFill>
                  <a:schemeClr val="accent2"/>
                </a:solidFill>
              </a:rPr>
              <a:t>Annexe </a:t>
            </a:r>
            <a:r>
              <a:rPr lang="fr-FR" sz="2800" dirty="0" smtClean="0">
                <a:solidFill>
                  <a:schemeClr val="accent2"/>
                </a:solidFill>
              </a:rPr>
              <a:t>2. </a:t>
            </a:r>
            <a:r>
              <a:rPr lang="fr-FR" sz="2800" dirty="0" smtClean="0"/>
              <a:t>Bilan massique</a:t>
            </a:r>
            <a:endParaRPr lang="fr-F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à coins arrondis 29"/>
              <p:cNvSpPr/>
              <p:nvPr/>
            </p:nvSpPr>
            <p:spPr>
              <a:xfrm>
                <a:off x="375338" y="2959929"/>
                <a:ext cx="9166375" cy="988285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</p:spPr>
            <p:txBody>
              <a:bodyPr wrap="none">
                <a:spAutoFit/>
              </a:bodyPr>
              <a:lstStyle/>
              <a:p>
                <a:pPr marL="0"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𝑑𝐿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f>
                        <m:f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𝑑𝐶</m:t>
                              </m:r>
                            </m:e>
                            <m:sub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1400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fr-FR" sz="1400">
                          <a:latin typeface="Cambria Math" panose="02040503050406030204" pitchFamily="18" charset="0"/>
                        </a:rPr>
                        <m:t>  =</m:t>
                      </m:r>
                      <m:f>
                        <m:f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𝑑𝐿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fr-FR" sz="140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𝑑𝐿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fr-FR" sz="140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fr-FR" sz="1400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fr-FR" sz="140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 </m:t>
                          </m:r>
                          <m:sSub>
                            <m:sSub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fr-FR" sz="140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𝑑𝐿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fr-FR" sz="140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den>
                          </m:f>
                          <m:r>
                            <a:rPr lang="fr-FR" sz="140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𝑚𝑎</m:t>
                                  </m:r>
                                  <m:r>
                                    <a:rPr lang="fr-FR" sz="140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𝑚𝑎</m:t>
                                  </m:r>
                                  <m:r>
                                    <a:rPr lang="fr-FR" sz="140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fr-FR" sz="140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den>
                          </m:f>
                          <m:r>
                            <a:rPr lang="fr-FR" sz="1400">
                              <a:latin typeface="Cambria Math" panose="02040503050406030204" pitchFamily="18" charset="0"/>
                            </a:rPr>
                            <m:t>×</m:t>
                          </m:r>
                          <m:f>
                            <m:f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𝑑𝐿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fr-FR" sz="140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fr-FR" sz="140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fr-FR" sz="140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den>
                          </m:f>
                        </m:den>
                      </m:f>
                      <m:r>
                        <a:rPr lang="fr-FR" sz="1400"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fr-FR" sz="140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"/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𝐾</m:t>
                                      </m:r>
                                    </m:e>
                                    <m:sub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𝑚𝑎</m:t>
                                      </m:r>
                                      <m:r>
                                        <a:rPr lang="fr-FR" sz="140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fr-FR" sz="140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d>
                                <m:dPr>
                                  <m:begChr m:val=""/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𝐾</m:t>
                                      </m:r>
                                    </m:e>
                                    <m:sub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𝑚𝑎</m:t>
                                      </m:r>
                                      <m:r>
                                        <a:rPr lang="fr-FR" sz="140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fr-FR" sz="140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sub>
                                  </m:sSub>
                                  <m:r>
                                    <a:rPr lang="fr-FR" sz="140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den>
                          </m:f>
                          <m:r>
                            <a:rPr lang="fr-FR" sz="140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fr-FR" sz="1400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fr-FR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à coins arrondis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338" y="2959929"/>
                <a:ext cx="9166375" cy="988285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Groupe 32"/>
          <p:cNvGrpSpPr/>
          <p:nvPr/>
        </p:nvGrpSpPr>
        <p:grpSpPr>
          <a:xfrm>
            <a:off x="8122619" y="-32893"/>
            <a:ext cx="3927136" cy="3209231"/>
            <a:chOff x="7906003" y="1715488"/>
            <a:chExt cx="3927136" cy="3209231"/>
          </a:xfrm>
        </p:grpSpPr>
        <p:grpSp>
          <p:nvGrpSpPr>
            <p:cNvPr id="34" name="Groupe 33"/>
            <p:cNvGrpSpPr/>
            <p:nvPr/>
          </p:nvGrpSpPr>
          <p:grpSpPr>
            <a:xfrm>
              <a:off x="8637188" y="1715488"/>
              <a:ext cx="3195951" cy="3209231"/>
              <a:chOff x="7906017" y="1361053"/>
              <a:chExt cx="3195951" cy="3209231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8668512" y="1992802"/>
                <a:ext cx="2433456" cy="2213671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7906017" y="1554037"/>
                <a:ext cx="50298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Air</a:t>
                </a:r>
                <a:endParaRPr lang="fr-FR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9310206" y="1554037"/>
                <a:ext cx="122473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Matériau</a:t>
                </a:r>
                <a:endParaRPr lang="fr-FR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" name="Connecteur droit avec flèche 13"/>
              <p:cNvCxnSpPr/>
              <p:nvPr/>
            </p:nvCxnSpPr>
            <p:spPr>
              <a:xfrm flipH="1">
                <a:off x="9033468" y="3038890"/>
                <a:ext cx="2068500" cy="0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avec flèche 35"/>
              <p:cNvCxnSpPr/>
              <p:nvPr/>
            </p:nvCxnSpPr>
            <p:spPr>
              <a:xfrm flipH="1">
                <a:off x="8471832" y="2632631"/>
                <a:ext cx="393360" cy="0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/>
            </p:nvCxnSpPr>
            <p:spPr>
              <a:xfrm flipV="1">
                <a:off x="8668512" y="1361053"/>
                <a:ext cx="0" cy="3209231"/>
              </a:xfrm>
              <a:prstGeom prst="line">
                <a:avLst/>
              </a:prstGeom>
              <a:ln>
                <a:solidFill>
                  <a:schemeClr val="accent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Flèche courbée vers la gauche 25"/>
            <p:cNvSpPr/>
            <p:nvPr/>
          </p:nvSpPr>
          <p:spPr>
            <a:xfrm>
              <a:off x="9034728" y="3099120"/>
              <a:ext cx="333631" cy="625682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7906003" y="2664874"/>
              <a:ext cx="293610" cy="28135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>
                  <a:solidFill>
                    <a:sysClr val="windowText" lastClr="000000"/>
                  </a:solidFill>
                </a:rPr>
                <a:t>4</a:t>
              </a:r>
            </a:p>
          </p:txBody>
        </p:sp>
        <p:sp>
          <p:nvSpPr>
            <p:cNvPr id="41" name="Ellipse 40"/>
            <p:cNvSpPr/>
            <p:nvPr/>
          </p:nvSpPr>
          <p:spPr>
            <a:xfrm>
              <a:off x="11091063" y="2805551"/>
              <a:ext cx="293610" cy="28135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solidFill>
                    <a:sysClr val="windowText" lastClr="000000"/>
                  </a:solidFill>
                </a:rPr>
                <a:t>1</a:t>
              </a:r>
              <a:endParaRPr lang="fr-FR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Ellipse 44"/>
            <p:cNvSpPr/>
            <p:nvPr/>
          </p:nvSpPr>
          <p:spPr>
            <a:xfrm>
              <a:off x="9256793" y="2565426"/>
              <a:ext cx="293610" cy="28135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solidFill>
                    <a:sysClr val="windowText" lastClr="000000"/>
                  </a:solidFill>
                </a:rPr>
                <a:t>2</a:t>
              </a:r>
              <a:endParaRPr lang="fr-FR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6" name="Ellipse 45"/>
            <p:cNvSpPr/>
            <p:nvPr/>
          </p:nvSpPr>
          <p:spPr>
            <a:xfrm>
              <a:off x="9018307" y="3230928"/>
              <a:ext cx="293610" cy="28135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solidFill>
                    <a:sysClr val="windowText" lastClr="000000"/>
                  </a:solidFill>
                </a:rPr>
                <a:t>3</a:t>
              </a:r>
              <a:endParaRPr lang="fr-FR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454041" y="4046323"/>
            <a:ext cx="3304043" cy="338554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3. Couche d’air (surface matériau)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à coins arrondis 47"/>
              <p:cNvSpPr/>
              <p:nvPr/>
            </p:nvSpPr>
            <p:spPr>
              <a:xfrm>
                <a:off x="358996" y="4340368"/>
                <a:ext cx="9549474" cy="86952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</p:spPr>
            <p:txBody>
              <a:bodyPr wrap="none">
                <a:spAutoFit/>
              </a:bodyPr>
              <a:lstStyle/>
              <a:p>
                <a:pPr marL="0"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𝑑𝐿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f>
                            <m:f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"/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𝑑𝐶</m:t>
                                      </m:r>
                                    </m:e>
                                    <m:sub>
                                      <m: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  <m:sSub>
                                        <m:sSubPr>
                                          <m:ctrlPr>
                                            <a:rPr lang="fr-FR" sz="1400" i="1">
                                              <a:solidFill>
                                                <a:schemeClr val="accent4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400" i="1">
                                              <a:solidFill>
                                                <a:schemeClr val="accent4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  <m:sub>
                                          <m:r>
                                            <a:rPr lang="fr-FR" sz="1400" i="1">
                                              <a:solidFill>
                                                <a:schemeClr val="accent4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sub>
                                  </m:sSub>
                                  <m:r>
                                    <a:rPr lang="fr-FR" sz="140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fr-FR" sz="140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r>
                            <a:rPr lang="fr-FR" sz="1400">
                              <a:latin typeface="Cambria Math" panose="02040503050406030204" pitchFamily="18" charset="0"/>
                            </a:rPr>
                            <m:t>  =</m:t>
                          </m:r>
                          <m:f>
                            <m:f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sub>
                              </m:sSub>
                              <m:d>
                                <m:d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𝑑𝐿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den>
                          </m:f>
                          <m:d>
                            <m:d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  <m:sub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sub>
                              </m:sSub>
                              <m:d>
                                <m:d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fr-FR" sz="1400">
                                  <a:latin typeface="Cambria Math" panose="02040503050406030204" pitchFamily="18" charset="0"/>
                                </a:rPr>
                                <m:t>− </m:t>
                              </m:r>
                              <m:sSub>
                                <m:sSubPr>
                                  <m:ctrlPr>
                                    <a:rPr lang="fr-FR" sz="1400" i="1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𝑠𝑖</m:t>
                                      </m:r>
                                    </m:e>
                                    <m:sub>
                                      <m: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sub>
                              </m:sSub>
                              <m:d>
                                <m:dPr>
                                  <m:ctrlPr>
                                    <a:rPr lang="fr-FR" sz="1400" i="1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i="1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fr-FR" sz="140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d>
                            <m:d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𝑠𝑖</m:t>
                                      </m:r>
                                      <m:r>
                                        <a:rPr lang="fr-FR" sz="1400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num>
                                <m:den>
                                  <m:sSub>
                                    <m:sSubPr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𝐾</m:t>
                                      </m:r>
                                    </m:e>
                                    <m:sub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sSub>
                                        <m:sSubPr>
                                          <m:ctrlP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sub>
                                  </m:sSub>
                                  <m:d>
                                    <m:dPr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den>
                              </m:f>
                              <m:r>
                                <a:rPr lang="fr-FR" sz="1400">
                                  <a:latin typeface="Cambria Math" panose="02040503050406030204" pitchFamily="18" charset="0"/>
                                </a:rPr>
                                <m:t>− </m:t>
                              </m:r>
                              <m:sSub>
                                <m:sSub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  <m:r>
                            <a:rPr lang="fr-FR" sz="140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𝑖𝑛𝑔</m:t>
                              </m:r>
                              <m:r>
                                <a:rPr lang="fr-FR" sz="140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𝑑𝑢𝑠𝑡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𝑠𝑖</m:t>
                              </m:r>
                              <m:r>
                                <a:rPr lang="fr-FR" sz="1400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fr-FR" sz="1400">
                              <a:latin typeface="Cambria Math" panose="02040503050406030204" pitchFamily="18" charset="0"/>
                            </a:rPr>
                            <m:t>− </m:t>
                          </m:r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𝑑𝑒𝑟𝑚</m:t>
                              </m:r>
                              <m:r>
                                <a:rPr lang="fr-FR" sz="140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𝑐𝑜𝑛𝑡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𝑠𝑖</m:t>
                              </m:r>
                              <m:r>
                                <a:rPr lang="fr-FR" sz="1400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fr-FR" sz="140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1400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fr-FR" sz="1400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fr-FR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8" name="Rectangle à coins arrondis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996" y="4340368"/>
                <a:ext cx="9549474" cy="869529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Rectangle 48"/>
          <p:cNvSpPr/>
          <p:nvPr/>
        </p:nvSpPr>
        <p:spPr>
          <a:xfrm>
            <a:off x="454041" y="5341514"/>
            <a:ext cx="1525485" cy="338554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4. Air intérieur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à coins arrondis 49"/>
              <p:cNvSpPr/>
              <p:nvPr/>
            </p:nvSpPr>
            <p:spPr>
              <a:xfrm>
                <a:off x="375338" y="5659254"/>
                <a:ext cx="8373381" cy="752902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</p:spPr>
            <p:txBody>
              <a:bodyPr wrap="none">
                <a:spAutoFit/>
              </a:bodyPr>
              <a:lstStyle/>
              <a:p>
                <a:pPr marL="0"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f>
                            <m:f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"/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𝑑𝐶</m:t>
                                      </m:r>
                                    </m:e>
                                    <m:sub>
                                      <m: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𝑖𝑛</m:t>
                                      </m:r>
                                      <m:r>
                                        <a:rPr lang="fr-FR" sz="1400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  <m:r>
                                    <a:rPr lang="fr-FR" sz="140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r>
                            <a:rPr lang="fr-FR" sz="1400">
                              <a:latin typeface="Cambria Math" panose="02040503050406030204" pitchFamily="18" charset="0"/>
                            </a:rPr>
                            <m:t>  =</m:t>
                          </m:r>
                          <m:nary>
                            <m:naryPr>
                              <m:chr m:val="∑"/>
                              <m:limLoc m:val="undOvr"/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fr-FR" sz="140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fr-FR" sz="140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  <m:t>𝑠𝑖</m:t>
                                          </m:r>
                                          <m:r>
                                            <a:rPr lang="fr-FR" sz="140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  <m:t>𝐾</m:t>
                                          </m:r>
                                        </m:e>
                                        <m:sub>
                                          <m: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fr-FR" sz="1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sz="1400" i="1">
                                                  <a:latin typeface="Cambria Math" panose="02040503050406030204" pitchFamily="18" charset="0"/>
                                                </a:rPr>
                                                <m:t>𝑎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sz="1400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</m:den>
                                  </m:f>
                                  <m:r>
                                    <a:rPr lang="fr-FR" sz="1400">
                                      <a:latin typeface="Cambria Math" panose="02040503050406030204" pitchFamily="18" charset="0"/>
                                    </a:rPr>
                                    <m:t>− </m:t>
                                  </m:r>
                                  <m:sSub>
                                    <m:sSubPr>
                                      <m:ctrlP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𝑖𝑛</m:t>
                                      </m:r>
                                      <m:r>
                                        <a:rPr lang="fr-FR" sz="1400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fr-FR" sz="14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d>
                                <m:d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"/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fr-FR" sz="1400" i="1">
                                              <a:solidFill>
                                                <a:schemeClr val="accent4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400" i="1">
                                              <a:solidFill>
                                                <a:schemeClr val="accent4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fr-FR" sz="1400" i="1">
                                              <a:solidFill>
                                                <a:schemeClr val="accent4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𝑖𝑛</m:t>
                                          </m:r>
                                          <m:r>
                                            <a:rPr lang="fr-FR" sz="1400">
                                              <a:solidFill>
                                                <a:schemeClr val="accent4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fr-FR" sz="1400" i="1">
                                              <a:solidFill>
                                                <a:schemeClr val="accent4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𝑔</m:t>
                                          </m:r>
                                        </m:sub>
                                      </m:sSub>
                                      <m:r>
                                        <a:rPr lang="fr-FR" sz="1400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fr-FR" sz="1400" i="1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fr-FR" sz="1400">
                                          <a:solidFill>
                                            <a:schemeClr val="accent4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  <m:r>
                                        <a:rPr lang="fr-FR" sz="1400">
                                          <a:latin typeface="Cambria Math" panose="02040503050406030204" pitchFamily="18" charset="0"/>
                                        </a:rPr>
                                        <m:t>− </m:t>
                                      </m:r>
                                      <m:sSub>
                                        <m:sSubPr>
                                          <m:ctrlP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  <m:t>𝑜𝑢𝑡</m:t>
                                          </m:r>
                                        </m:sub>
                                      </m:sSub>
                                      <m:r>
                                        <a:rPr lang="fr-FR" sz="140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d>
                            </m:e>
                          </m:nary>
                          <m:r>
                            <a:rPr lang="fr-FR" sz="140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𝑖𝑛h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fr-FR" sz="1400">
                              <a:latin typeface="Cambria Math" panose="02040503050406030204" pitchFamily="18" charset="0"/>
                            </a:rPr>
                            <m:t>− </m:t>
                          </m:r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𝑑𝑒𝑟𝑚</m:t>
                              </m:r>
                              <m:r>
                                <a:rPr lang="fr-FR" sz="140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1400" i="1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  <m:r>
                            <a:rPr lang="fr-FR" sz="140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1400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fr-FR" sz="1400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50" name="Rectangle à coins arrondis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338" y="5659254"/>
                <a:ext cx="8373381" cy="752902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e 36"/>
          <p:cNvGrpSpPr/>
          <p:nvPr/>
        </p:nvGrpSpPr>
        <p:grpSpPr>
          <a:xfrm>
            <a:off x="299038" y="903710"/>
            <a:ext cx="707445" cy="610308"/>
            <a:chOff x="6354877" y="3293271"/>
            <a:chExt cx="851863" cy="753948"/>
          </a:xfrm>
        </p:grpSpPr>
        <p:sp>
          <p:nvSpPr>
            <p:cNvPr id="38" name="Ellipse 37"/>
            <p:cNvSpPr/>
            <p:nvPr/>
          </p:nvSpPr>
          <p:spPr>
            <a:xfrm>
              <a:off x="6354877" y="3293271"/>
              <a:ext cx="706374" cy="7056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39" name="Image 38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6485615" y="3395365"/>
              <a:ext cx="721125" cy="6518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4648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0DA2D40B-E77D-534F-878F-C9B36E8405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29384" y="1458990"/>
            <a:ext cx="4472599" cy="870412"/>
          </a:xfrm>
        </p:spPr>
        <p:txBody>
          <a:bodyPr>
            <a:normAutofit/>
          </a:bodyPr>
          <a:lstStyle/>
          <a:p>
            <a:r>
              <a:rPr lang="fr-FR" dirty="0" smtClean="0"/>
              <a:t>Du matériau à l’air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2D6FE5-0F34-694C-A9FB-69FD83B20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Groupe Miroir ACV |   10/12/2021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5CE1DA-6469-B941-AF6C-6898C4560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C9B0-E2C1-0049-8709-91C7F6A2D2F4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997005" y="2118511"/>
            <a:ext cx="2551789" cy="338554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txBody>
          <a:bodyPr wrap="none">
            <a:spAutoFit/>
          </a:bodyPr>
          <a:lstStyle/>
          <a:p>
            <a:pPr marL="0" lvl="1"/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Diffusion dans le matériau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à coins arrondis 21"/>
              <p:cNvSpPr/>
              <p:nvPr/>
            </p:nvSpPr>
            <p:spPr>
              <a:xfrm>
                <a:off x="1997005" y="2390817"/>
                <a:ext cx="4086598" cy="596475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</p:spPr>
            <p:txBody>
              <a:bodyPr wrap="none">
                <a:spAutoFit/>
              </a:bodyPr>
              <a:lstStyle/>
              <a:p>
                <a:pPr marL="0"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fr-FR" sz="2000">
                          <a:latin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2000">
                              <a:latin typeface="Cambria Math" panose="02040503050406030204" pitchFamily="18" charset="0"/>
                            </a:rPr>
                            <m:t>6.39+</m:t>
                          </m:r>
                          <m:f>
                            <m:f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000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  <m:r>
                                <a:rPr lang="fr-FR" sz="2000">
                                  <a:latin typeface="Cambria Math" panose="02040503050406030204" pitchFamily="18" charset="0"/>
                                </a:rPr>
                                <m:t>−3486</m:t>
                              </m:r>
                            </m:num>
                            <m:den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  <m:r>
                            <a:rPr lang="fr-FR" sz="2000">
                              <a:latin typeface="Cambria Math" panose="02040503050406030204" pitchFamily="18" charset="0"/>
                            </a:rPr>
                            <m:t>−2.49</m:t>
                          </m:r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𝑙𝑜𝑔</m:t>
                              </m:r>
                            </m:e>
                            <m:sub>
                              <m:r>
                                <a:rPr lang="fr-FR" sz="200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  <m:r>
                            <a:rPr lang="fr-FR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𝑴𝑾</m:t>
                          </m:r>
                          <m:r>
                            <a:rPr lang="fr-FR" sz="200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2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sup>
                      </m:sSup>
                    </m:oMath>
                  </m:oMathPara>
                </a14:m>
                <a:endParaRPr lang="fr-FR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à coins arrondis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7005" y="2390817"/>
                <a:ext cx="4086598" cy="596475"/>
              </a:xfrm>
              <a:prstGeom prst="roundRect">
                <a:avLst/>
              </a:prstGeom>
              <a:blipFill>
                <a:blip r:embed="rId2"/>
                <a:stretch>
                  <a:fillRect/>
                </a:stretch>
              </a:blipFill>
              <a:ln w="1905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1997005" y="3833457"/>
            <a:ext cx="3502634" cy="338554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Coefficient de partition matériau/air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itre 8">
            <a:extLst>
              <a:ext uri="{FF2B5EF4-FFF2-40B4-BE49-F238E27FC236}">
                <a16:creationId xmlns:a16="http://schemas.microsoft.com/office/drawing/2014/main" id="{D38F8E8F-7E0C-9445-B62C-917F03625E5E}"/>
              </a:ext>
            </a:extLst>
          </p:cNvPr>
          <p:cNvSpPr txBox="1">
            <a:spLocks/>
          </p:cNvSpPr>
          <p:nvPr/>
        </p:nvSpPr>
        <p:spPr>
          <a:xfrm>
            <a:off x="1219197" y="164824"/>
            <a:ext cx="10485123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i="0" kern="1200">
                <a:solidFill>
                  <a:schemeClr val="tx2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fr-FR" sz="2800" dirty="0">
                <a:solidFill>
                  <a:schemeClr val="accent2"/>
                </a:solidFill>
              </a:rPr>
              <a:t>Annexe </a:t>
            </a:r>
            <a:r>
              <a:rPr lang="fr-FR" sz="2800" dirty="0" smtClean="0">
                <a:solidFill>
                  <a:schemeClr val="accent2"/>
                </a:solidFill>
              </a:rPr>
              <a:t>3. </a:t>
            </a:r>
            <a:r>
              <a:rPr lang="fr-FR" sz="2800" dirty="0" smtClean="0"/>
              <a:t>Modèle d’émission</a:t>
            </a:r>
            <a:endParaRPr lang="fr-FR" sz="2800" dirty="0"/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CE99C783-10A3-AA44-B824-1632394C85C9}"/>
              </a:ext>
            </a:extLst>
          </p:cNvPr>
          <p:cNvSpPr txBox="1">
            <a:spLocks/>
          </p:cNvSpPr>
          <p:nvPr/>
        </p:nvSpPr>
        <p:spPr>
          <a:xfrm>
            <a:off x="1289772" y="622172"/>
            <a:ext cx="7378740" cy="472931"/>
          </a:xfrm>
          <a:prstGeom prst="rect">
            <a:avLst/>
          </a:prstGeom>
          <a:noFill/>
          <a:ln>
            <a:noFill/>
          </a:ln>
        </p:spPr>
        <p:txBody>
          <a:bodyPr vert="horz" lIns="9000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500"/>
              </a:spcAft>
              <a:buFont typeface="Arial" panose="020B0604020202020204" pitchFamily="34" charset="0"/>
              <a:buNone/>
              <a:defRPr sz="6000" b="1" i="0" kern="1200" cap="all" baseline="0">
                <a:ln w="22225">
                  <a:solidFill>
                    <a:schemeClr val="accent2"/>
                  </a:solidFill>
                </a:ln>
                <a:noFill/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1pPr>
            <a:lvl2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/>
              <a:defRPr sz="2400" b="1" i="0" kern="1200">
                <a:solidFill>
                  <a:schemeClr val="accent1"/>
                </a:solidFill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2pPr>
            <a:lvl3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>
                <a:tab pos="3243263" algn="l"/>
              </a:tabLst>
              <a:defRPr sz="1600" b="1" i="0" kern="1200">
                <a:solidFill>
                  <a:schemeClr val="accent2"/>
                </a:solidFill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3pPr>
            <a:lvl4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/>
              <a:defRPr sz="1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/>
              <a:defRPr sz="12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400" dirty="0" smtClean="0">
                <a:ln w="22225">
                  <a:noFill/>
                </a:ln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Dépendant du </a:t>
            </a:r>
            <a:r>
              <a:rPr lang="fr-FR" sz="1400" dirty="0" smtClean="0">
                <a:ln w="22225"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composant chimique </a:t>
            </a:r>
            <a:r>
              <a:rPr lang="fr-FR" sz="1400" dirty="0" smtClean="0">
                <a:ln w="22225">
                  <a:noFill/>
                </a:ln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(polluant) ainsi que du </a:t>
            </a:r>
            <a:r>
              <a:rPr lang="fr-FR" sz="1400" dirty="0" smtClean="0">
                <a:ln w="22225">
                  <a:noFill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matériau</a:t>
            </a:r>
            <a:endParaRPr lang="fr-FR" sz="1400" dirty="0">
              <a:ln w="22225">
                <a:noFill/>
              </a:ln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à coins arrondis 29"/>
              <p:cNvSpPr/>
              <p:nvPr/>
            </p:nvSpPr>
            <p:spPr>
              <a:xfrm>
                <a:off x="1997005" y="4110610"/>
                <a:ext cx="6173741" cy="6010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</p:spPr>
            <p:txBody>
              <a:bodyPr wrap="none">
                <a:spAutoFit/>
              </a:bodyPr>
              <a:lstStyle/>
              <a:p>
                <a:pPr marL="0"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𝑚𝑎</m:t>
                          </m:r>
                        </m:sub>
                      </m:sSub>
                      <m:r>
                        <a:rPr lang="fr-FR" sz="2000">
                          <a:latin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2000">
                              <a:latin typeface="Cambria Math" panose="02040503050406030204" pitchFamily="18" charset="0"/>
                            </a:rPr>
                            <m:t>−0.38+0.63</m:t>
                          </m:r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𝑙𝑜𝑔</m:t>
                              </m:r>
                            </m:e>
                            <m:sub>
                              <m:r>
                                <a:rPr lang="fr-FR" sz="200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  <m:r>
                            <a:rPr lang="fr-FR" sz="2000">
                              <a:latin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fr-FR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1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𝑲</m:t>
                              </m:r>
                            </m:e>
                            <m:sub>
                              <m:r>
                                <a:rPr lang="fr-FR" sz="2000" b="1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𝒐𝒂</m:t>
                              </m:r>
                            </m:sub>
                          </m:sSub>
                          <m:r>
                            <a:rPr lang="fr-FR" sz="2000">
                              <a:latin typeface="Cambria Math" panose="02040503050406030204" pitchFamily="18" charset="0"/>
                            </a:rPr>
                            <m:t>+0.96</m:t>
                          </m:r>
                          <m:f>
                            <m:f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000">
                                  <a:latin typeface="Cambria Math" panose="02040503050406030204" pitchFamily="18" charset="0"/>
                                </a:rPr>
                                <m:t>1.37.</m:t>
                              </m:r>
                              <m:r>
                                <a:rPr lang="fr-FR" sz="200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𝛻</m:t>
                              </m:r>
                              <m:sSub>
                                <m:sSubPr>
                                  <m:ctrlPr>
                                    <a:rPr lang="fr-FR" sz="20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0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fr-FR" sz="20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sub>
                              </m:sSub>
                              <m:r>
                                <a:rPr lang="fr-FR" sz="2000">
                                  <a:latin typeface="Cambria Math" panose="02040503050406030204" pitchFamily="18" charset="0"/>
                                </a:rPr>
                                <m:t>−14</m:t>
                              </m:r>
                            </m:num>
                            <m:den>
                              <m:r>
                                <a:rPr lang="fr-FR" sz="2000">
                                  <a:latin typeface="Cambria Math" panose="02040503050406030204" pitchFamily="18" charset="0"/>
                                </a:rPr>
                                <m:t>2.303.</m:t>
                              </m:r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den>
                          </m:f>
                          <m:r>
                            <a:rPr lang="fr-FR" sz="2000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0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  <m:r>
                            <a:rPr lang="fr-FR" sz="200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0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2000">
                                  <a:latin typeface="Cambria Math" panose="02040503050406030204" pitchFamily="18" charset="0"/>
                                </a:rPr>
                                <m:t>298.15</m:t>
                              </m:r>
                            </m:den>
                          </m:f>
                          <m:r>
                            <a:rPr lang="fr-FR" sz="2000">
                              <a:latin typeface="Cambria Math" panose="02040503050406030204" pitchFamily="18" charset="0"/>
                            </a:rPr>
                            <m:t>)+</m:t>
                          </m:r>
                          <m:r>
                            <a:rPr lang="fr-FR" sz="2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𝜷</m:t>
                          </m:r>
                        </m:sup>
                      </m:sSup>
                    </m:oMath>
                  </m:oMathPara>
                </a14:m>
                <a:endParaRPr lang="fr-FR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à coins arrondis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7005" y="4110610"/>
                <a:ext cx="6173741" cy="601016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oupe 33"/>
          <p:cNvGrpSpPr/>
          <p:nvPr/>
        </p:nvGrpSpPr>
        <p:grpSpPr>
          <a:xfrm>
            <a:off x="8636009" y="1717779"/>
            <a:ext cx="3195951" cy="3209231"/>
            <a:chOff x="7906017" y="1361053"/>
            <a:chExt cx="3195951" cy="320923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8668512" y="1992802"/>
                  <a:ext cx="2433456" cy="2213671"/>
                </a:xfrm>
                <a:prstGeom prst="rect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68512" y="1992802"/>
                  <a:ext cx="2433456" cy="221367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Rectangle 11"/>
            <p:cNvSpPr/>
            <p:nvPr/>
          </p:nvSpPr>
          <p:spPr>
            <a:xfrm>
              <a:off x="7906017" y="1554037"/>
              <a:ext cx="5029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Air</a:t>
              </a:r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9310206" y="1554037"/>
              <a:ext cx="122473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Matériau</a:t>
              </a:r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" name="Connecteur droit avec flèche 13"/>
            <p:cNvCxnSpPr/>
            <p:nvPr/>
          </p:nvCxnSpPr>
          <p:spPr>
            <a:xfrm flipH="1">
              <a:off x="8922936" y="3372028"/>
              <a:ext cx="1148340" cy="0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/>
            <p:cNvCxnSpPr/>
            <p:nvPr/>
          </p:nvCxnSpPr>
          <p:spPr>
            <a:xfrm flipH="1">
              <a:off x="8408997" y="2983872"/>
              <a:ext cx="393360" cy="0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23"/>
                <p:cNvSpPr/>
                <p:nvPr/>
              </p:nvSpPr>
              <p:spPr>
                <a:xfrm>
                  <a:off x="7948126" y="2545107"/>
                  <a:ext cx="65755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𝑚𝑎</m:t>
                            </m:r>
                          </m:sub>
                        </m:sSub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24" name="Rectangle 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48126" y="2545107"/>
                  <a:ext cx="657551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Connecteur droit 26"/>
            <p:cNvCxnSpPr/>
            <p:nvPr/>
          </p:nvCxnSpPr>
          <p:spPr>
            <a:xfrm flipV="1">
              <a:off x="8668512" y="1361053"/>
              <a:ext cx="0" cy="3209231"/>
            </a:xfrm>
            <a:prstGeom prst="line">
              <a:avLst/>
            </a:prstGeom>
            <a:ln>
              <a:solidFill>
                <a:schemeClr val="accent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01722" y="5298904"/>
                <a:ext cx="2951898" cy="11661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lvl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fr-FR" sz="1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𝒃</m:t>
                    </m:r>
                  </m:oMath>
                </a14:m>
                <a:r>
                  <a:rPr lang="fr-FR" sz="1200" dirty="0" smtClean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,</a:t>
                </a:r>
                <a:r>
                  <a:rPr lang="fr-FR" sz="12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12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𝝉</m:t>
                    </m:r>
                  </m:oMath>
                </a14:m>
                <a:r>
                  <a:rPr lang="fr-FR" sz="12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fr-FR" sz="1200" dirty="0" smtClean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et</a:t>
                </a:r>
                <a:r>
                  <a:rPr lang="fr-FR" sz="12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12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fr-FR" sz="1200" b="1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coefficients empiriques </a:t>
                </a:r>
                <a:endParaRPr lang="fr-FR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fr-FR" sz="12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𝑴𝑾</m:t>
                    </m:r>
                  </m:oMath>
                </a14:m>
                <a:r>
                  <a:rPr lang="fr-FR" sz="1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: masse molaire (g/mol)</a:t>
                </a:r>
                <a:r>
                  <a:rPr lang="fr-FR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fr-FR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fr-FR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b>
                        <m:r>
                          <a:rPr lang="fr-FR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𝒐𝒂</m:t>
                        </m:r>
                      </m:sub>
                    </m:sSub>
                  </m:oMath>
                </a14:m>
                <a:r>
                  <a:rPr lang="fr-FR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fr-FR" sz="1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coefficient de partition </a:t>
                </a:r>
                <a:r>
                  <a:rPr lang="fr-FR" sz="1200" dirty="0" err="1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octanol</a:t>
                </a:r>
                <a:r>
                  <a:rPr lang="fr-FR" sz="1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- air</a:t>
                </a:r>
              </a:p>
              <a:p>
                <a:pPr marL="0" lvl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fr-FR" sz="12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𝛁</m:t>
                    </m:r>
                    <m:sSub>
                      <m:sSubPr>
                        <m:ctrlPr>
                          <a:rPr lang="fr-FR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fr-FR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fr-FR" sz="12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enthalpie de vaporisation</a:t>
                </a:r>
                <a:endParaRPr lang="fr-FR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722" y="5298904"/>
                <a:ext cx="2951898" cy="1166153"/>
              </a:xfrm>
              <a:prstGeom prst="rect">
                <a:avLst/>
              </a:prstGeom>
              <a:blipFill>
                <a:blip r:embed="rId8"/>
                <a:stretch>
                  <a:fillRect b="-26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e 24"/>
          <p:cNvGrpSpPr/>
          <p:nvPr/>
        </p:nvGrpSpPr>
        <p:grpSpPr>
          <a:xfrm>
            <a:off x="1099180" y="1329189"/>
            <a:ext cx="706374" cy="706573"/>
            <a:chOff x="2591259" y="2049810"/>
            <a:chExt cx="706374" cy="706573"/>
          </a:xfrm>
        </p:grpSpPr>
        <p:grpSp>
          <p:nvGrpSpPr>
            <p:cNvPr id="26" name="Groupe 25"/>
            <p:cNvGrpSpPr/>
            <p:nvPr/>
          </p:nvGrpSpPr>
          <p:grpSpPr>
            <a:xfrm>
              <a:off x="2591259" y="2049810"/>
              <a:ext cx="706374" cy="706573"/>
              <a:chOff x="1938102" y="2850113"/>
              <a:chExt cx="706374" cy="706573"/>
            </a:xfrm>
          </p:grpSpPr>
          <p:grpSp>
            <p:nvGrpSpPr>
              <p:cNvPr id="33" name="Groupe 32"/>
              <p:cNvGrpSpPr/>
              <p:nvPr/>
            </p:nvGrpSpPr>
            <p:grpSpPr>
              <a:xfrm>
                <a:off x="1938102" y="2850113"/>
                <a:ext cx="706374" cy="706573"/>
                <a:chOff x="1938102" y="2850113"/>
                <a:chExt cx="706374" cy="706573"/>
              </a:xfrm>
            </p:grpSpPr>
            <p:sp>
              <p:nvSpPr>
                <p:cNvPr id="37" name="Ellipse 36"/>
                <p:cNvSpPr/>
                <p:nvPr/>
              </p:nvSpPr>
              <p:spPr>
                <a:xfrm>
                  <a:off x="1938102" y="2850113"/>
                  <a:ext cx="706374" cy="706573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38" name="Image 37"/>
                <p:cNvPicPr>
                  <a:picLocks noChangeAspect="1"/>
                </p:cNvPicPr>
                <p:nvPr/>
              </p:nvPicPr>
              <p:blipFill rotWithShape="1">
                <a:blip r:embed="rId9">
                  <a:extLst/>
                </a:blip>
                <a:srcRect b="57786"/>
                <a:stretch/>
              </p:blipFill>
              <p:spPr>
                <a:xfrm>
                  <a:off x="1963857" y="3085861"/>
                  <a:ext cx="648000" cy="357782"/>
                </a:xfrm>
                <a:prstGeom prst="rect">
                  <a:avLst/>
                </a:prstGeom>
              </p:spPr>
            </p:pic>
            <p:sp>
              <p:nvSpPr>
                <p:cNvPr id="39" name="Ellipse 38"/>
                <p:cNvSpPr/>
                <p:nvPr/>
              </p:nvSpPr>
              <p:spPr>
                <a:xfrm>
                  <a:off x="2099187" y="3025900"/>
                  <a:ext cx="36000" cy="3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0" name="Ellipse 39"/>
                <p:cNvSpPr/>
                <p:nvPr/>
              </p:nvSpPr>
              <p:spPr>
                <a:xfrm>
                  <a:off x="2349944" y="2985413"/>
                  <a:ext cx="36000" cy="3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1" name="Ellipse 40"/>
                <p:cNvSpPr/>
                <p:nvPr/>
              </p:nvSpPr>
              <p:spPr>
                <a:xfrm>
                  <a:off x="2223755" y="3113885"/>
                  <a:ext cx="36000" cy="3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35" name="Ellipse 34"/>
              <p:cNvSpPr/>
              <p:nvPr/>
            </p:nvSpPr>
            <p:spPr>
              <a:xfrm>
                <a:off x="2484336" y="3141194"/>
                <a:ext cx="36000" cy="36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2627795" y="2634764"/>
              <a:ext cx="621358" cy="10943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" name="Rectangle 2"/>
          <p:cNvSpPr/>
          <p:nvPr/>
        </p:nvSpPr>
        <p:spPr>
          <a:xfrm>
            <a:off x="1929385" y="4711626"/>
            <a:ext cx="6420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Ratio de la concentration à l’équilibre du composant chimique dans le matériau à celle dans l’air</a:t>
            </a:r>
            <a:endParaRPr lang="fr-FR" sz="1400" i="1" dirty="0"/>
          </a:p>
        </p:txBody>
      </p:sp>
      <p:sp>
        <p:nvSpPr>
          <p:cNvPr id="42" name="Rectangle 41"/>
          <p:cNvSpPr/>
          <p:nvPr/>
        </p:nvSpPr>
        <p:spPr>
          <a:xfrm>
            <a:off x="1927692" y="2975994"/>
            <a:ext cx="63573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Déplacement des particules d’une zone de haute concentration à une zone de basse concentration</a:t>
            </a:r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367416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2D6FE5-0F34-694C-A9FB-69FD83B20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IBPSA |   19-20/05/2022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5CE1DA-6469-B941-AF6C-6898C4560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C9B0-E2C1-0049-8709-91C7F6A2D2F4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454041" y="1048491"/>
            <a:ext cx="1963999" cy="338554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txBody>
          <a:bodyPr wrap="none">
            <a:spAutoFit/>
          </a:bodyPr>
          <a:lstStyle/>
          <a:p>
            <a:pPr marL="0" lvl="1"/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1. Dans le matériau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9105294" y="598856"/>
            <a:ext cx="511005" cy="2213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à coins arrondis 21"/>
          <p:cNvSpPr/>
          <p:nvPr/>
        </p:nvSpPr>
        <p:spPr>
          <a:xfrm>
            <a:off x="372871" y="1326180"/>
            <a:ext cx="6997193" cy="578882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Diffusion interne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dans le matériau 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Différence de concentration 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avec les tranches adjacentes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54041" y="2196093"/>
            <a:ext cx="2399691" cy="338554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2. Interface air/matériau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itre 8">
            <a:extLst>
              <a:ext uri="{FF2B5EF4-FFF2-40B4-BE49-F238E27FC236}">
                <a16:creationId xmlns:a16="http://schemas.microsoft.com/office/drawing/2014/main" id="{D38F8E8F-7E0C-9445-B62C-917F03625E5E}"/>
              </a:ext>
            </a:extLst>
          </p:cNvPr>
          <p:cNvSpPr txBox="1">
            <a:spLocks/>
          </p:cNvSpPr>
          <p:nvPr/>
        </p:nvSpPr>
        <p:spPr>
          <a:xfrm>
            <a:off x="1219197" y="164824"/>
            <a:ext cx="10485123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i="0" kern="1200">
                <a:solidFill>
                  <a:schemeClr val="tx2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fr-FR" sz="2800" dirty="0">
                <a:solidFill>
                  <a:schemeClr val="accent2"/>
                </a:solidFill>
              </a:rPr>
              <a:t>Annexe </a:t>
            </a:r>
            <a:r>
              <a:rPr lang="fr-FR" sz="2800" dirty="0" smtClean="0">
                <a:solidFill>
                  <a:schemeClr val="accent2"/>
                </a:solidFill>
              </a:rPr>
              <a:t>4. </a:t>
            </a:r>
            <a:r>
              <a:rPr lang="fr-FR" sz="2800" dirty="0" smtClean="0"/>
              <a:t>Bilan massique</a:t>
            </a:r>
            <a:endParaRPr lang="fr-FR" sz="2800" dirty="0"/>
          </a:p>
        </p:txBody>
      </p:sp>
      <p:sp>
        <p:nvSpPr>
          <p:cNvPr id="30" name="Rectangle à coins arrondis 29"/>
          <p:cNvSpPr/>
          <p:nvPr/>
        </p:nvSpPr>
        <p:spPr>
          <a:xfrm>
            <a:off x="375339" y="2512889"/>
            <a:ext cx="6994726" cy="81724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Diffusion interne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de la couche </a:t>
            </a: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inférieure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Coefficient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de partition </a:t>
            </a: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matériau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air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54041" y="3575794"/>
            <a:ext cx="4783225" cy="338554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3. Couche d’air à la frontière surface matériau – air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à coins arrondis 47"/>
          <p:cNvSpPr/>
          <p:nvPr/>
        </p:nvSpPr>
        <p:spPr>
          <a:xfrm>
            <a:off x="375338" y="3864072"/>
            <a:ext cx="9723856" cy="774383"/>
          </a:xfrm>
          <a:prstGeom prst="roundRect">
            <a:avLst>
              <a:gd name="adj" fmla="val 8815"/>
            </a:avLst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txBody>
          <a:bodyPr wrap="square" numCol="2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Diffusion interne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Concentrations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dans 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l’</a:t>
            </a: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air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et la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couche de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 matériau à la </a:t>
            </a: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surface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54041" y="4914794"/>
            <a:ext cx="1525485" cy="338554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4. Air intérieur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à coins arrondis 49"/>
          <p:cNvSpPr/>
          <p:nvPr/>
        </p:nvSpPr>
        <p:spPr>
          <a:xfrm>
            <a:off x="375338" y="5191755"/>
            <a:ext cx="9707514" cy="1000244"/>
          </a:xfrm>
          <a:prstGeom prst="roundRect">
            <a:avLst>
              <a:gd name="adj" fmla="val 8005"/>
            </a:avLst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txBody>
          <a:bodyPr wrap="square" numCol="2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Convection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Taux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 renouvellement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d’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air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Concentrations 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de la couche d’</a:t>
            </a: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air 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à la </a:t>
            </a: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surface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et dans l’</a:t>
            </a: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air extérieur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Coefficient 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partition</a:t>
            </a: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matériau – air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Inhalation </a:t>
            </a:r>
            <a:r>
              <a:rPr lang="fr-FR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fr-FR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absorption cutanée *</a:t>
            </a:r>
            <a:endParaRPr lang="fr-FR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8122619" y="-32893"/>
            <a:ext cx="3927136" cy="3260732"/>
            <a:chOff x="8122619" y="-32893"/>
            <a:chExt cx="3927136" cy="3260732"/>
          </a:xfrm>
        </p:grpSpPr>
        <p:grpSp>
          <p:nvGrpSpPr>
            <p:cNvPr id="33" name="Groupe 32"/>
            <p:cNvGrpSpPr/>
            <p:nvPr/>
          </p:nvGrpSpPr>
          <p:grpSpPr>
            <a:xfrm>
              <a:off x="8122619" y="-32893"/>
              <a:ext cx="3927136" cy="3209231"/>
              <a:chOff x="7906003" y="1715488"/>
              <a:chExt cx="3927136" cy="3209231"/>
            </a:xfrm>
          </p:grpSpPr>
          <p:grpSp>
            <p:nvGrpSpPr>
              <p:cNvPr id="34" name="Groupe 33"/>
              <p:cNvGrpSpPr/>
              <p:nvPr/>
            </p:nvGrpSpPr>
            <p:grpSpPr>
              <a:xfrm>
                <a:off x="8637188" y="1715488"/>
                <a:ext cx="3195951" cy="3209231"/>
                <a:chOff x="7906017" y="1361053"/>
                <a:chExt cx="3195951" cy="3209231"/>
              </a:xfrm>
            </p:grpSpPr>
            <p:sp>
              <p:nvSpPr>
                <p:cNvPr id="11" name="Rectangle 10"/>
                <p:cNvSpPr/>
                <p:nvPr/>
              </p:nvSpPr>
              <p:spPr>
                <a:xfrm>
                  <a:off x="8668512" y="1992802"/>
                  <a:ext cx="2433456" cy="2213671"/>
                </a:xfrm>
                <a:prstGeom prst="rect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7906017" y="1554037"/>
                  <a:ext cx="502980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fr-FR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Air</a:t>
                  </a:r>
                  <a:endParaRPr lang="fr-FR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9310206" y="1554037"/>
                  <a:ext cx="1224733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fr-FR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Matériau</a:t>
                  </a:r>
                  <a:endParaRPr lang="fr-FR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4" name="Connecteur droit avec flèche 13"/>
                <p:cNvCxnSpPr/>
                <p:nvPr/>
              </p:nvCxnSpPr>
              <p:spPr>
                <a:xfrm flipH="1">
                  <a:off x="9033468" y="3038890"/>
                  <a:ext cx="2068500" cy="0"/>
                </a:xfrm>
                <a:prstGeom prst="straightConnector1">
                  <a:avLst/>
                </a:prstGeom>
                <a:ln w="28575">
                  <a:solidFill>
                    <a:schemeClr val="accent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cteur droit avec flèche 35"/>
                <p:cNvCxnSpPr/>
                <p:nvPr/>
              </p:nvCxnSpPr>
              <p:spPr>
                <a:xfrm flipH="1">
                  <a:off x="8471832" y="2632631"/>
                  <a:ext cx="393360" cy="0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Connecteur droit 26"/>
                <p:cNvCxnSpPr/>
                <p:nvPr/>
              </p:nvCxnSpPr>
              <p:spPr>
                <a:xfrm flipV="1">
                  <a:off x="8668512" y="1361053"/>
                  <a:ext cx="0" cy="3209231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" name="Flèche courbée vers la gauche 25"/>
              <p:cNvSpPr/>
              <p:nvPr/>
            </p:nvSpPr>
            <p:spPr>
              <a:xfrm>
                <a:off x="9034728" y="3099120"/>
                <a:ext cx="333631" cy="625682"/>
              </a:xfrm>
              <a:prstGeom prst="curved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Ellipse 30"/>
              <p:cNvSpPr/>
              <p:nvPr/>
            </p:nvSpPr>
            <p:spPr>
              <a:xfrm>
                <a:off x="7906003" y="2664874"/>
                <a:ext cx="293610" cy="281354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>
                    <a:solidFill>
                      <a:sysClr val="windowText" lastClr="000000"/>
                    </a:solidFill>
                  </a:rPr>
                  <a:t>4</a:t>
                </a:r>
              </a:p>
            </p:txBody>
          </p:sp>
          <p:sp>
            <p:nvSpPr>
              <p:cNvPr id="41" name="Ellipse 40"/>
              <p:cNvSpPr/>
              <p:nvPr/>
            </p:nvSpPr>
            <p:spPr>
              <a:xfrm>
                <a:off x="11091063" y="2805551"/>
                <a:ext cx="293610" cy="281354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>
                    <a:solidFill>
                      <a:sysClr val="windowText" lastClr="000000"/>
                    </a:solidFill>
                  </a:rPr>
                  <a:t>1</a:t>
                </a:r>
                <a:endParaRPr lang="fr-FR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5" name="Ellipse 44"/>
              <p:cNvSpPr/>
              <p:nvPr/>
            </p:nvSpPr>
            <p:spPr>
              <a:xfrm>
                <a:off x="9256793" y="2565426"/>
                <a:ext cx="293610" cy="281354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>
                    <a:solidFill>
                      <a:sysClr val="windowText" lastClr="000000"/>
                    </a:solidFill>
                  </a:rPr>
                  <a:t>2</a:t>
                </a:r>
                <a:endParaRPr lang="fr-FR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6" name="Ellipse 45"/>
              <p:cNvSpPr/>
              <p:nvPr/>
            </p:nvSpPr>
            <p:spPr>
              <a:xfrm>
                <a:off x="9018307" y="3230928"/>
                <a:ext cx="293610" cy="281354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>
                    <a:solidFill>
                      <a:sysClr val="windowText" lastClr="000000"/>
                    </a:solidFill>
                  </a:rPr>
                  <a:t>3</a:t>
                </a:r>
                <a:endParaRPr lang="fr-FR" dirty="0">
                  <a:solidFill>
                    <a:sysClr val="windowText" lastClr="000000"/>
                  </a:solidFill>
                </a:endParaRPr>
              </a:p>
            </p:txBody>
          </p:sp>
        </p:grpSp>
        <p:cxnSp>
          <p:nvCxnSpPr>
            <p:cNvPr id="40" name="Connecteur droit 39"/>
            <p:cNvCxnSpPr/>
            <p:nvPr/>
          </p:nvCxnSpPr>
          <p:spPr>
            <a:xfrm flipV="1">
              <a:off x="10088739" y="0"/>
              <a:ext cx="0" cy="3209231"/>
            </a:xfrm>
            <a:prstGeom prst="line">
              <a:avLst/>
            </a:prstGeom>
            <a:ln>
              <a:solidFill>
                <a:schemeClr val="accent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/>
            <p:cNvCxnSpPr/>
            <p:nvPr/>
          </p:nvCxnSpPr>
          <p:spPr>
            <a:xfrm flipV="1">
              <a:off x="10506315" y="18608"/>
              <a:ext cx="0" cy="3209231"/>
            </a:xfrm>
            <a:prstGeom prst="line">
              <a:avLst/>
            </a:prstGeom>
            <a:ln>
              <a:solidFill>
                <a:schemeClr val="accent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/>
            <p:nvPr/>
          </p:nvCxnSpPr>
          <p:spPr>
            <a:xfrm flipV="1">
              <a:off x="10870359" y="-32893"/>
              <a:ext cx="0" cy="3209231"/>
            </a:xfrm>
            <a:prstGeom prst="line">
              <a:avLst/>
            </a:prstGeom>
            <a:ln>
              <a:solidFill>
                <a:schemeClr val="accent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/>
            <p:cNvCxnSpPr/>
            <p:nvPr/>
          </p:nvCxnSpPr>
          <p:spPr>
            <a:xfrm flipV="1">
              <a:off x="11287935" y="-14285"/>
              <a:ext cx="0" cy="3209231"/>
            </a:xfrm>
            <a:prstGeom prst="line">
              <a:avLst/>
            </a:prstGeom>
            <a:ln>
              <a:solidFill>
                <a:schemeClr val="accent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/>
          <p:cNvSpPr/>
          <p:nvPr/>
        </p:nvSpPr>
        <p:spPr>
          <a:xfrm>
            <a:off x="11692129" y="2336184"/>
            <a:ext cx="3513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1400" baseline="-25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0966135" y="2336184"/>
            <a:ext cx="3513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1400" baseline="-25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0512881" y="2336184"/>
            <a:ext cx="4042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1400" baseline="-25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0125395" y="2336184"/>
            <a:ext cx="4587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1400" baseline="-25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n-1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9731474" y="2336184"/>
            <a:ext cx="3513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1400" baseline="-25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05294" y="3289093"/>
            <a:ext cx="29979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Division du matériau en tranches</a:t>
            </a:r>
            <a:endParaRPr lang="fr-FR" sz="1400" b="1" dirty="0"/>
          </a:p>
        </p:txBody>
      </p:sp>
      <p:sp>
        <p:nvSpPr>
          <p:cNvPr id="13" name="Rectangle 12"/>
          <p:cNvSpPr/>
          <p:nvPr/>
        </p:nvSpPr>
        <p:spPr>
          <a:xfrm>
            <a:off x="5237266" y="3899791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Coefficient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de partition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matériau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air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Convection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ngestion </a:t>
            </a:r>
            <a:r>
              <a:rPr lang="fr-FR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fr-FR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</a:t>
            </a:r>
            <a:r>
              <a:rPr lang="fr-FR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cutané *</a:t>
            </a:r>
            <a:endParaRPr lang="fr-FR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870359" y="598856"/>
            <a:ext cx="417576" cy="2213554"/>
          </a:xfrm>
          <a:prstGeom prst="rect">
            <a:avLst/>
          </a:prstGeom>
          <a:solidFill>
            <a:srgbClr val="FFFF00">
              <a:alpha val="4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7486531" y="6191999"/>
            <a:ext cx="26388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Détaillées dans la section suivante</a:t>
            </a:r>
            <a:endParaRPr lang="fr-FR" sz="1200" i="1" dirty="0"/>
          </a:p>
        </p:txBody>
      </p:sp>
      <p:sp>
        <p:nvSpPr>
          <p:cNvPr id="55" name="Rectangle 54"/>
          <p:cNvSpPr/>
          <p:nvPr/>
        </p:nvSpPr>
        <p:spPr>
          <a:xfrm>
            <a:off x="9633573" y="2050120"/>
            <a:ext cx="3818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400" baseline="-25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9167595" y="2050656"/>
            <a:ext cx="4010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endParaRPr lang="fr-FR" sz="1400" dirty="0"/>
          </a:p>
        </p:txBody>
      </p:sp>
      <p:sp>
        <p:nvSpPr>
          <p:cNvPr id="58" name="Rectangle 57"/>
          <p:cNvSpPr/>
          <p:nvPr/>
        </p:nvSpPr>
        <p:spPr>
          <a:xfrm>
            <a:off x="8619692" y="2050120"/>
            <a:ext cx="4090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1971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2D6FE5-0F34-694C-A9FB-69FD83B20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IBPSA |   19-20/05/2022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5CE1DA-6469-B941-AF6C-6898C4560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C9B0-E2C1-0049-8709-91C7F6A2D2F4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27" y="912052"/>
            <a:ext cx="3734980" cy="25200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7809" y="912052"/>
            <a:ext cx="3649387" cy="252000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1598" y="912052"/>
            <a:ext cx="3652722" cy="252000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6312" y="3727115"/>
            <a:ext cx="3570463" cy="252000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6366" y="3727115"/>
            <a:ext cx="3570463" cy="2520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94988" y="3357783"/>
            <a:ext cx="1242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(a) hexanal</a:t>
            </a:r>
            <a:endParaRPr lang="fr-FR" dirty="0"/>
          </a:p>
        </p:txBody>
      </p:sp>
      <p:sp>
        <p:nvSpPr>
          <p:cNvPr id="22" name="Rectangle 21"/>
          <p:cNvSpPr/>
          <p:nvPr/>
        </p:nvSpPr>
        <p:spPr>
          <a:xfrm>
            <a:off x="5059573" y="3357783"/>
            <a:ext cx="1871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(b) n-pentadécane</a:t>
            </a:r>
            <a:endParaRPr lang="fr-FR" dirty="0"/>
          </a:p>
        </p:txBody>
      </p:sp>
      <p:sp>
        <p:nvSpPr>
          <p:cNvPr id="23" name="Rectangle 22"/>
          <p:cNvSpPr/>
          <p:nvPr/>
        </p:nvSpPr>
        <p:spPr>
          <a:xfrm>
            <a:off x="8987330" y="3356916"/>
            <a:ext cx="1781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(c) n-hexadécane</a:t>
            </a:r>
            <a:endParaRPr lang="fr-FR" dirty="0"/>
          </a:p>
        </p:txBody>
      </p:sp>
      <p:sp>
        <p:nvSpPr>
          <p:cNvPr id="24" name="Rectangle 23"/>
          <p:cNvSpPr/>
          <p:nvPr/>
        </p:nvSpPr>
        <p:spPr>
          <a:xfrm>
            <a:off x="3010914" y="6133869"/>
            <a:ext cx="1268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(d) </a:t>
            </a:r>
            <a:r>
              <a:rPr lang="fr-FR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nonanal</a:t>
            </a:r>
            <a:endParaRPr lang="fr-FR" dirty="0"/>
          </a:p>
        </p:txBody>
      </p:sp>
      <p:sp>
        <p:nvSpPr>
          <p:cNvPr id="25" name="Rectangle 24"/>
          <p:cNvSpPr/>
          <p:nvPr/>
        </p:nvSpPr>
        <p:spPr>
          <a:xfrm>
            <a:off x="7417449" y="6133869"/>
            <a:ext cx="1229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(e) décanal</a:t>
            </a:r>
            <a:endParaRPr lang="fr-FR" dirty="0"/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CE99C783-10A3-AA44-B824-1632394C85C9}"/>
              </a:ext>
            </a:extLst>
          </p:cNvPr>
          <p:cNvSpPr txBox="1">
            <a:spLocks/>
          </p:cNvSpPr>
          <p:nvPr/>
        </p:nvSpPr>
        <p:spPr>
          <a:xfrm>
            <a:off x="1289772" y="441197"/>
            <a:ext cx="7378740" cy="472931"/>
          </a:xfrm>
          <a:prstGeom prst="rect">
            <a:avLst/>
          </a:prstGeom>
          <a:noFill/>
          <a:ln>
            <a:noFill/>
          </a:ln>
        </p:spPr>
        <p:txBody>
          <a:bodyPr vert="horz" lIns="9000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500"/>
              </a:spcAft>
              <a:buFont typeface="Arial" panose="020B0604020202020204" pitchFamily="34" charset="0"/>
              <a:buNone/>
              <a:defRPr sz="6000" b="1" i="0" kern="1200" cap="all" baseline="0">
                <a:ln w="22225">
                  <a:solidFill>
                    <a:schemeClr val="accent2"/>
                  </a:solidFill>
                </a:ln>
                <a:noFill/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1pPr>
            <a:lvl2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/>
              <a:defRPr sz="2400" b="1" i="0" kern="1200">
                <a:solidFill>
                  <a:schemeClr val="accent1"/>
                </a:solidFill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2pPr>
            <a:lvl3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>
                <a:tab pos="3243263" algn="l"/>
              </a:tabLst>
              <a:defRPr sz="1600" b="1" i="0" kern="1200">
                <a:solidFill>
                  <a:schemeClr val="accent2"/>
                </a:solidFill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3pPr>
            <a:lvl4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/>
              <a:defRPr sz="1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/>
              <a:defRPr sz="12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400" dirty="0" smtClean="0">
                <a:ln w="22225">
                  <a:noFill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Validation – courbes de concentration dans l’air des substances</a:t>
            </a:r>
            <a:endParaRPr lang="fr-FR" sz="1400" dirty="0">
              <a:ln w="22225">
                <a:noFill/>
              </a:ln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itre 8">
            <a:extLst>
              <a:ext uri="{FF2B5EF4-FFF2-40B4-BE49-F238E27FC236}">
                <a16:creationId xmlns:a16="http://schemas.microsoft.com/office/drawing/2014/main" id="{D38F8E8F-7E0C-9445-B62C-917F03625E5E}"/>
              </a:ext>
            </a:extLst>
          </p:cNvPr>
          <p:cNvSpPr txBox="1">
            <a:spLocks/>
          </p:cNvSpPr>
          <p:nvPr/>
        </p:nvSpPr>
        <p:spPr>
          <a:xfrm>
            <a:off x="1219197" y="164824"/>
            <a:ext cx="10485123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i="0" kern="1200">
                <a:solidFill>
                  <a:schemeClr val="tx2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fr-FR" sz="2800" dirty="0">
                <a:solidFill>
                  <a:schemeClr val="accent2"/>
                </a:solidFill>
              </a:rPr>
              <a:t>Annexe </a:t>
            </a:r>
            <a:r>
              <a:rPr lang="fr-FR" sz="2800" dirty="0" smtClean="0">
                <a:solidFill>
                  <a:schemeClr val="accent2"/>
                </a:solidFill>
              </a:rPr>
              <a:t>5. </a:t>
            </a:r>
            <a:r>
              <a:rPr lang="fr-FR" sz="2800" dirty="0" smtClean="0"/>
              <a:t>Cas d’étude – plaque de plâtre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36704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2D6FE5-0F34-694C-A9FB-69FD83B20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IBPSA |   19-20/05/2022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5CE1DA-6469-B941-AF6C-6898C4560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C9B0-E2C1-0049-8709-91C7F6A2D2F4}" type="slidenum">
              <a:rPr lang="fr-FR" smtClean="0"/>
              <a:pPr/>
              <a:t>19</a:t>
            </a:fld>
            <a:endParaRPr lang="fr-FR" dirty="0"/>
          </a:p>
        </p:txBody>
      </p:sp>
      <p:graphicFrame>
        <p:nvGraphicFramePr>
          <p:cNvPr id="18" name="Tableau 17"/>
          <p:cNvGraphicFramePr>
            <a:graphicFrameLocks noGrp="1"/>
          </p:cNvGraphicFramePr>
          <p:nvPr>
            <p:extLst/>
          </p:nvPr>
        </p:nvGraphicFramePr>
        <p:xfrm>
          <a:off x="6670230" y="3006722"/>
          <a:ext cx="4105391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28107">
                  <a:extLst>
                    <a:ext uri="{9D8B030D-6E8A-4147-A177-3AD203B41FA5}">
                      <a16:colId xmlns:a16="http://schemas.microsoft.com/office/drawing/2014/main" val="3045420533"/>
                    </a:ext>
                  </a:extLst>
                </a:gridCol>
                <a:gridCol w="2077284">
                  <a:extLst>
                    <a:ext uri="{9D8B030D-6E8A-4147-A177-3AD203B41FA5}">
                      <a16:colId xmlns:a16="http://schemas.microsoft.com/office/drawing/2014/main" val="1289602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Toutes substances</a:t>
                      </a:r>
                      <a:endParaRPr lang="fr-FR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Point de</a:t>
                      </a:r>
                      <a:r>
                        <a:rPr lang="fr-FR" sz="1800" baseline="0" dirty="0" smtClean="0"/>
                        <a:t> validation</a:t>
                      </a:r>
                      <a:endParaRPr lang="fr-FR" sz="1800" b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2169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0.056</a:t>
                      </a:r>
                      <a:r>
                        <a:rPr lang="fr-FR" baseline="0" dirty="0" smtClean="0"/>
                        <a:t> [1.14]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0.06 [1.15]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34206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6461758" y="1917059"/>
                <a:ext cx="5061450" cy="8485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</a:rPr>
                        <m:t>𝐸𝑀𝐴</m:t>
                      </m:r>
                      <m:r>
                        <a:rPr lang="fr-FR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grow m:val="on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𝐴𝑏𝑠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func>
                            <m:funcPr>
                              <m:ctrlPr>
                                <a:rPr lang="fr-FR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𝑙𝑜𝑔</m:t>
                                  </m:r>
                                </m:e>
                                <m:sub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sub>
                              </m:sSub>
                            </m:fName>
                            <m:e>
                              <m:d>
                                <m:d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𝑜𝑏𝑠</m:t>
                                      </m:r>
                                      <m:r>
                                        <a:rPr lang="fr-FR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  <m:r>
                            <a:rPr lang="fr-FR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𝑙𝑜𝑔</m:t>
                                  </m:r>
                                </m:e>
                                <m:sub>
                                  <m:r>
                                    <a:rPr lang="fr-FR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sub>
                              </m:sSub>
                            </m:fName>
                            <m:e>
                              <m:d>
                                <m:d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fr-FR">
                                          <a:latin typeface="Cambria Math" panose="02040503050406030204" pitchFamily="18" charset="0"/>
                                        </a:rPr>
                                        <m:t>pred</m:t>
                                      </m:r>
                                      <m:r>
                                        <a:rPr lang="fr-FR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1758" y="1917059"/>
                <a:ext cx="5061450" cy="84856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Espace réservé du texte 8">
            <a:extLst>
              <a:ext uri="{FF2B5EF4-FFF2-40B4-BE49-F238E27FC236}">
                <a16:creationId xmlns:a16="http://schemas.microsoft.com/office/drawing/2014/main" id="{CE99C783-10A3-AA44-B824-1632394C85C9}"/>
              </a:ext>
            </a:extLst>
          </p:cNvPr>
          <p:cNvSpPr txBox="1">
            <a:spLocks/>
          </p:cNvSpPr>
          <p:nvPr/>
        </p:nvSpPr>
        <p:spPr>
          <a:xfrm>
            <a:off x="1289772" y="441197"/>
            <a:ext cx="7378740" cy="472931"/>
          </a:xfrm>
          <a:prstGeom prst="rect">
            <a:avLst/>
          </a:prstGeom>
          <a:noFill/>
          <a:ln>
            <a:noFill/>
          </a:ln>
        </p:spPr>
        <p:txBody>
          <a:bodyPr vert="horz" lIns="9000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500"/>
              </a:spcAft>
              <a:buFont typeface="Arial" panose="020B0604020202020204" pitchFamily="34" charset="0"/>
              <a:buNone/>
              <a:defRPr sz="6000" b="1" i="0" kern="1200" cap="all" baseline="0">
                <a:ln w="22225">
                  <a:solidFill>
                    <a:schemeClr val="accent2"/>
                  </a:solidFill>
                </a:ln>
                <a:noFill/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1pPr>
            <a:lvl2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/>
              <a:defRPr sz="2400" b="1" i="0" kern="1200">
                <a:solidFill>
                  <a:schemeClr val="accent1"/>
                </a:solidFill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2pPr>
            <a:lvl3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>
                <a:tab pos="3243263" algn="l"/>
              </a:tabLst>
              <a:defRPr sz="1600" b="1" i="0" kern="1200">
                <a:solidFill>
                  <a:schemeClr val="accent2"/>
                </a:solidFill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3pPr>
            <a:lvl4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/>
              <a:defRPr sz="1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/>
              <a:defRPr sz="12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400" dirty="0" smtClean="0">
                <a:ln w="22225">
                  <a:noFill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Validation – mesures v/s prédictions</a:t>
            </a:r>
            <a:endParaRPr lang="fr-FR" sz="1400" dirty="0">
              <a:ln w="22225">
                <a:noFill/>
              </a:ln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re 8">
            <a:extLst>
              <a:ext uri="{FF2B5EF4-FFF2-40B4-BE49-F238E27FC236}">
                <a16:creationId xmlns:a16="http://schemas.microsoft.com/office/drawing/2014/main" id="{D38F8E8F-7E0C-9445-B62C-917F03625E5E}"/>
              </a:ext>
            </a:extLst>
          </p:cNvPr>
          <p:cNvSpPr txBox="1">
            <a:spLocks/>
          </p:cNvSpPr>
          <p:nvPr/>
        </p:nvSpPr>
        <p:spPr>
          <a:xfrm>
            <a:off x="1219197" y="164824"/>
            <a:ext cx="10485123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i="0" kern="1200">
                <a:solidFill>
                  <a:schemeClr val="tx2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fr-FR" sz="2800" dirty="0">
                <a:solidFill>
                  <a:schemeClr val="accent2"/>
                </a:solidFill>
              </a:rPr>
              <a:t>Annexe </a:t>
            </a:r>
            <a:r>
              <a:rPr lang="fr-FR" sz="2800" dirty="0" smtClean="0">
                <a:solidFill>
                  <a:schemeClr val="accent2"/>
                </a:solidFill>
              </a:rPr>
              <a:t>6. </a:t>
            </a:r>
            <a:r>
              <a:rPr lang="fr-FR" sz="2800" dirty="0" smtClean="0"/>
              <a:t>Cas d’étude – plaque de plâtre</a:t>
            </a:r>
            <a:endParaRPr lang="fr-FR" sz="2800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197" y="1736550"/>
            <a:ext cx="4331858" cy="297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206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194F68-8C52-9D49-B995-D34DCBAB8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317" y="172719"/>
            <a:ext cx="10134603" cy="1091390"/>
          </a:xfrm>
        </p:spPr>
        <p:txBody>
          <a:bodyPr/>
          <a:lstStyle/>
          <a:p>
            <a:r>
              <a:rPr lang="fr-FR" dirty="0" smtClean="0"/>
              <a:t>Introduction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7B31201-73B2-AC43-8BDF-34E26F4D0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IBPSA |   19-20/05/2022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A87C222-04E4-B24B-8596-541D3B98A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C9B0-E2C1-0049-8709-91C7F6A2D2F4}" type="slidenum">
              <a:rPr lang="fr-FR" smtClean="0"/>
              <a:pPr/>
              <a:t>2</a:t>
            </a:fld>
            <a:endParaRPr lang="fr-FR" dirty="0"/>
          </a:p>
        </p:txBody>
      </p:sp>
      <p:grpSp>
        <p:nvGrpSpPr>
          <p:cNvPr id="64" name="Group 27"/>
          <p:cNvGrpSpPr/>
          <p:nvPr/>
        </p:nvGrpSpPr>
        <p:grpSpPr>
          <a:xfrm>
            <a:off x="1127938" y="974454"/>
            <a:ext cx="3787324" cy="3486179"/>
            <a:chOff x="52193" y="2258050"/>
            <a:chExt cx="3647117" cy="3553214"/>
          </a:xfrm>
        </p:grpSpPr>
        <p:grpSp>
          <p:nvGrpSpPr>
            <p:cNvPr id="65" name="Group 30"/>
            <p:cNvGrpSpPr/>
            <p:nvPr/>
          </p:nvGrpSpPr>
          <p:grpSpPr>
            <a:xfrm>
              <a:off x="52193" y="2258050"/>
              <a:ext cx="3647117" cy="3553214"/>
              <a:chOff x="-111679" y="2770824"/>
              <a:chExt cx="3647117" cy="3553214"/>
            </a:xfrm>
          </p:grpSpPr>
          <p:pic>
            <p:nvPicPr>
              <p:cNvPr id="67" name="Picture 4" descr="Incorporate the crisis lifecycle into your communications - PR Daily"/>
              <p:cNvPicPr>
                <a:picLocks noChangeAspect="1" noChangeArrowheads="1"/>
              </p:cNvPicPr>
              <p:nvPr/>
            </p:nvPicPr>
            <p:blipFill>
              <a:blip r:embed="rId3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4883" b="94385" l="5762" r="97266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1087826">
                <a:off x="-111679" y="2770824"/>
                <a:ext cx="3553214" cy="355321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8" name="TextBox 37"/>
              <p:cNvSpPr txBox="1"/>
              <p:nvPr/>
            </p:nvSpPr>
            <p:spPr>
              <a:xfrm>
                <a:off x="1889098" y="3528316"/>
                <a:ext cx="1284637" cy="3470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b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Utilisation</a:t>
                </a:r>
              </a:p>
            </p:txBody>
          </p:sp>
          <p:sp>
            <p:nvSpPr>
              <p:cNvPr id="69" name="TextBox 38"/>
              <p:cNvSpPr txBox="1"/>
              <p:nvPr/>
            </p:nvSpPr>
            <p:spPr>
              <a:xfrm>
                <a:off x="2289978" y="4710020"/>
                <a:ext cx="1245460" cy="31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Rénovation</a:t>
                </a:r>
              </a:p>
            </p:txBody>
          </p:sp>
          <p:sp>
            <p:nvSpPr>
              <p:cNvPr id="70" name="TextBox 39"/>
              <p:cNvSpPr txBox="1"/>
              <p:nvPr/>
            </p:nvSpPr>
            <p:spPr>
              <a:xfrm>
                <a:off x="1151082" y="5538225"/>
                <a:ext cx="1084250" cy="31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Fin de vie</a:t>
                </a:r>
              </a:p>
            </p:txBody>
          </p:sp>
          <p:sp>
            <p:nvSpPr>
              <p:cNvPr id="71" name="TextBox 40"/>
              <p:cNvSpPr txBox="1"/>
              <p:nvPr/>
            </p:nvSpPr>
            <p:spPr>
              <a:xfrm>
                <a:off x="107769" y="4690505"/>
                <a:ext cx="1094997" cy="31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Matériaux</a:t>
                </a:r>
              </a:p>
            </p:txBody>
          </p:sp>
          <p:sp>
            <p:nvSpPr>
              <p:cNvPr id="72" name="TextBox 41"/>
              <p:cNvSpPr txBox="1"/>
              <p:nvPr/>
            </p:nvSpPr>
            <p:spPr>
              <a:xfrm>
                <a:off x="618452" y="3413873"/>
                <a:ext cx="1398992" cy="31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Construction</a:t>
                </a:r>
              </a:p>
            </p:txBody>
          </p:sp>
        </p:grpSp>
        <p:pic>
          <p:nvPicPr>
            <p:cNvPr id="66" name="Picture 2" descr="Building Icon – Free Download, PNG and Vector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6171" y="3617617"/>
              <a:ext cx="897734" cy="8977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Groupe 2"/>
          <p:cNvGrpSpPr/>
          <p:nvPr/>
        </p:nvGrpSpPr>
        <p:grpSpPr>
          <a:xfrm>
            <a:off x="7025093" y="952682"/>
            <a:ext cx="3554589" cy="3218295"/>
            <a:chOff x="7338303" y="964531"/>
            <a:chExt cx="3554589" cy="3218295"/>
          </a:xfrm>
        </p:grpSpPr>
        <p:sp>
          <p:nvSpPr>
            <p:cNvPr id="124" name="Up Arrow 17"/>
            <p:cNvSpPr/>
            <p:nvPr/>
          </p:nvSpPr>
          <p:spPr bwMode="auto">
            <a:xfrm>
              <a:off x="7403443" y="1038084"/>
              <a:ext cx="3489449" cy="3144742"/>
            </a:xfrm>
            <a:prstGeom prst="upArrow">
              <a:avLst>
                <a:gd name="adj1" fmla="val 81128"/>
                <a:gd name="adj2" fmla="val 35569"/>
              </a:avLst>
            </a:prstGeom>
            <a:solidFill>
              <a:schemeClr val="accent2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fr-FR">
                <a:solidFill>
                  <a:srgbClr val="001E4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endParaRPr>
            </a:p>
          </p:txBody>
        </p:sp>
        <p:grpSp>
          <p:nvGrpSpPr>
            <p:cNvPr id="21" name="Groupe 20"/>
            <p:cNvGrpSpPr/>
            <p:nvPr/>
          </p:nvGrpSpPr>
          <p:grpSpPr>
            <a:xfrm>
              <a:off x="7338303" y="964531"/>
              <a:ext cx="3489449" cy="3144742"/>
              <a:chOff x="1743465" y="1167939"/>
              <a:chExt cx="4210753" cy="3760283"/>
            </a:xfrm>
          </p:grpSpPr>
          <p:grpSp>
            <p:nvGrpSpPr>
              <p:cNvPr id="73" name="Groupe 72"/>
              <p:cNvGrpSpPr/>
              <p:nvPr/>
            </p:nvGrpSpPr>
            <p:grpSpPr>
              <a:xfrm>
                <a:off x="1743465" y="1167939"/>
                <a:ext cx="4210753" cy="3760283"/>
                <a:chOff x="406169" y="1156548"/>
                <a:chExt cx="4210753" cy="3760283"/>
              </a:xfrm>
            </p:grpSpPr>
            <p:grpSp>
              <p:nvGrpSpPr>
                <p:cNvPr id="82" name="Group 11"/>
                <p:cNvGrpSpPr/>
                <p:nvPr/>
              </p:nvGrpSpPr>
              <p:grpSpPr>
                <a:xfrm>
                  <a:off x="406169" y="1156548"/>
                  <a:ext cx="4210753" cy="3760283"/>
                  <a:chOff x="3356067" y="1759279"/>
                  <a:chExt cx="5688632" cy="4725660"/>
                </a:xfrm>
              </p:grpSpPr>
              <p:sp>
                <p:nvSpPr>
                  <p:cNvPr id="103" name="Up Arrow 17"/>
                  <p:cNvSpPr/>
                  <p:nvPr/>
                </p:nvSpPr>
                <p:spPr bwMode="auto">
                  <a:xfrm>
                    <a:off x="3356067" y="1759279"/>
                    <a:ext cx="5688632" cy="4725660"/>
                  </a:xfrm>
                  <a:prstGeom prst="upArrow">
                    <a:avLst>
                      <a:gd name="adj1" fmla="val 81128"/>
                      <a:gd name="adj2" fmla="val 35569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</a:pPr>
                    <a:endParaRPr lang="fr-FR">
                      <a:solidFill>
                        <a:srgbClr val="001E46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endParaRPr>
                  </a:p>
                </p:txBody>
              </p:sp>
              <p:pic>
                <p:nvPicPr>
                  <p:cNvPr id="115" name="Picture 10" descr="Air, flow, layer, material, particles, pass icon - Download on Iconfinder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duotone>
                      <a:schemeClr val="accent1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677" t="8378" r="48065" b="62784"/>
                  <a:stretch/>
                </p:blipFill>
                <p:spPr bwMode="auto">
                  <a:xfrm>
                    <a:off x="6247935" y="5597137"/>
                    <a:ext cx="108000" cy="72001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16" name="Picture 10" descr="Air, flow, layer, material, particles, pass icon - Download on Iconfinder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7" cstate="print">
                    <a:duotone>
                      <a:schemeClr val="accent1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677" t="8378" r="48065" b="62784"/>
                  <a:stretch/>
                </p:blipFill>
                <p:spPr bwMode="auto">
                  <a:xfrm>
                    <a:off x="5742874" y="4023353"/>
                    <a:ext cx="270000" cy="18000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17" name="Picture 10" descr="Air, flow, layer, material, particles, pass icon - Download on Iconfinder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8" cstate="print">
                    <a:duotone>
                      <a:schemeClr val="accent1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677" t="8378" r="48065" b="62784"/>
                  <a:stretch/>
                </p:blipFill>
                <p:spPr bwMode="auto">
                  <a:xfrm>
                    <a:off x="6723141" y="3660901"/>
                    <a:ext cx="324000" cy="21600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18" name="Picture 10" descr="Air, flow, layer, material, particles, pass icon - Download on Iconfinder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9" cstate="print">
                    <a:duotone>
                      <a:schemeClr val="accent1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677" t="8378" r="48065" b="62784"/>
                  <a:stretch/>
                </p:blipFill>
                <p:spPr bwMode="auto">
                  <a:xfrm>
                    <a:off x="6790766" y="4507857"/>
                    <a:ext cx="216000" cy="14400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19" name="Picture 10" descr="Air, flow, layer, material, particles, pass icon - Download on Iconfinder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7" cstate="print">
                    <a:duotone>
                      <a:schemeClr val="accent1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677" t="8378" r="48065" b="62784"/>
                  <a:stretch/>
                </p:blipFill>
                <p:spPr bwMode="auto">
                  <a:xfrm>
                    <a:off x="6615142" y="5319734"/>
                    <a:ext cx="270000" cy="18000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20" name="Picture 10" descr="Air, flow, layer, material, particles, pass icon - Download on Iconfinder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9" cstate="print">
                    <a:duotone>
                      <a:schemeClr val="accent1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677" t="8378" r="48065" b="62784"/>
                  <a:stretch/>
                </p:blipFill>
                <p:spPr bwMode="auto">
                  <a:xfrm>
                    <a:off x="6507050" y="6089268"/>
                    <a:ext cx="216000" cy="14400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21" name="Picture 10" descr="Air, flow, layer, material, particles, pass icon - Download on Iconfinder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9" cstate="print">
                    <a:duotone>
                      <a:schemeClr val="accent1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677" t="8378" r="48065" b="62784"/>
                  <a:stretch/>
                </p:blipFill>
                <p:spPr bwMode="auto">
                  <a:xfrm>
                    <a:off x="6291050" y="4558466"/>
                    <a:ext cx="216000" cy="14400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22" name="Picture 10" descr="Air, flow, layer, material, particles, pass icon - Download on Iconfinder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10" cstate="print">
                    <a:duotone>
                      <a:schemeClr val="accent1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677" t="8378" r="48065" b="62784"/>
                  <a:stretch/>
                </p:blipFill>
                <p:spPr bwMode="auto">
                  <a:xfrm>
                    <a:off x="5995111" y="5009379"/>
                    <a:ext cx="153214" cy="10800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pic>
              <p:nvPicPr>
                <p:cNvPr id="75" name="Image 74"/>
                <p:cNvPicPr>
                  <a:picLocks noChangeAspect="1"/>
                </p:cNvPicPr>
                <p:nvPr/>
              </p:nvPicPr>
              <p:blipFill rotWithShape="1">
                <a:blip r:embed="rId11" cstate="print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7556"/>
                <a:stretch/>
              </p:blipFill>
              <p:spPr>
                <a:xfrm>
                  <a:off x="2253980" y="1565372"/>
                  <a:ext cx="614096" cy="875876"/>
                </a:xfrm>
                <a:prstGeom prst="rect">
                  <a:avLst/>
                </a:prstGeom>
              </p:spPr>
            </p:pic>
          </p:grpSp>
          <p:pic>
            <p:nvPicPr>
              <p:cNvPr id="125" name="Image 124"/>
              <p:cNvPicPr>
                <a:picLocks noChangeAspect="1"/>
              </p:cNvPicPr>
              <p:nvPr/>
            </p:nvPicPr>
            <p:blipFill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0" b="100000" l="0" r="100000">
                            <a14:foregroundMark x1="22165" y1="62291" x2="22938" y2="63408"/>
                            <a14:foregroundMark x1="11856" y1="71788" x2="11856" y2="71788"/>
                            <a14:foregroundMark x1="19845" y1="75140" x2="19845" y2="75140"/>
                            <a14:foregroundMark x1="38144" y1="73743" x2="38144" y2="73743"/>
                            <a14:foregroundMark x1="44845" y1="77374" x2="44845" y2="77374"/>
                            <a14:foregroundMark x1="35567" y1="89385" x2="35567" y2="8938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177503" flipH="1">
                <a:off x="2341986" y="3169404"/>
                <a:ext cx="1128519" cy="1041261"/>
              </a:xfrm>
              <a:prstGeom prst="snip2SameRect">
                <a:avLst>
                  <a:gd name="adj1" fmla="val 38486"/>
                  <a:gd name="adj2" fmla="val 0"/>
                </a:avLst>
              </a:prstGeom>
            </p:spPr>
          </p:pic>
          <p:pic>
            <p:nvPicPr>
              <p:cNvPr id="126" name="Image 125"/>
              <p:cNvPicPr>
                <a:picLocks noChangeAspect="1"/>
              </p:cNvPicPr>
              <p:nvPr/>
            </p:nvPicPr>
            <p:blipFill>
              <a:blip r:embed="rId14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ackgroundRemoval t="9594" b="97417" l="1093" r="98907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639386" y="2582484"/>
                <a:ext cx="682271" cy="540961"/>
              </a:xfrm>
              <a:prstGeom prst="rect">
                <a:avLst/>
              </a:prstGeom>
            </p:spPr>
          </p:pic>
          <p:pic>
            <p:nvPicPr>
              <p:cNvPr id="127" name="Image 126"/>
              <p:cNvPicPr>
                <a:picLocks noChangeAspect="1"/>
              </p:cNvPicPr>
              <p:nvPr/>
            </p:nvPicPr>
            <p:blipFill>
              <a:blip r:embed="rId16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ackgroundRemoval t="1241" b="97022" l="2299" r="96935">
                            <a14:foregroundMark x1="39464" y1="11414" x2="39464" y2="11414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799304" y="3241921"/>
                <a:ext cx="404956" cy="625276"/>
              </a:xfrm>
              <a:prstGeom prst="rect">
                <a:avLst/>
              </a:prstGeom>
            </p:spPr>
          </p:pic>
          <p:pic>
            <p:nvPicPr>
              <p:cNvPr id="128" name="Image 127"/>
              <p:cNvPicPr>
                <a:picLocks noChangeAspect="1"/>
              </p:cNvPicPr>
              <p:nvPr/>
            </p:nvPicPr>
            <p:blipFill>
              <a:blip r:embed="rId18"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backgroundRemoval t="2671" b="97626" l="1258" r="98742">
                            <a14:foregroundMark x1="51572" y1="65282" x2="51572" y2="65282"/>
                            <a14:foregroundMark x1="94340" y1="42136" x2="94340" y2="42136"/>
                            <a14:foregroundMark x1="87421" y1="84866" x2="87421" y2="84866"/>
                            <a14:foregroundMark x1="81447" y1="77448" x2="81447" y2="77448"/>
                            <a14:foregroundMark x1="78616" y1="72404" x2="78616" y2="72404"/>
                            <a14:foregroundMark x1="70126" y1="77151" x2="70126" y2="77151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639438" y="4013572"/>
                <a:ext cx="682219" cy="722981"/>
              </a:xfrm>
              <a:prstGeom prst="rect">
                <a:avLst/>
              </a:prstGeom>
            </p:spPr>
          </p:pic>
        </p:grpSp>
      </p:grpSp>
      <p:sp>
        <p:nvSpPr>
          <p:cNvPr id="33" name="Rectangle 32"/>
          <p:cNvSpPr/>
          <p:nvPr/>
        </p:nvSpPr>
        <p:spPr>
          <a:xfrm rot="10800000" flipH="1">
            <a:off x="2249187" y="4924611"/>
            <a:ext cx="7799053" cy="1013205"/>
          </a:xfrm>
          <a:prstGeom prst="roundRect">
            <a:avLst/>
          </a:prstGeom>
          <a:solidFill>
            <a:schemeClr val="accent2">
              <a:lumMod val="20000"/>
              <a:lumOff val="8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249187" y="4968988"/>
            <a:ext cx="77990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fr-F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ACV + QAI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proposer un outil d’</a:t>
            </a:r>
            <a:r>
              <a:rPr lang="fr-F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aide à la décision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choix de </a:t>
            </a:r>
            <a:r>
              <a:rPr lang="fr-F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matériaux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/ dimensionnement de la </a:t>
            </a:r>
            <a:r>
              <a:rPr lang="fr-F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ventilation</a:t>
            </a:r>
            <a:endParaRPr lang="fr-FR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2889395" y="4377215"/>
            <a:ext cx="651864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fr-FR" sz="1400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Choix d’unité commune: Impacts en </a:t>
            </a:r>
            <a:r>
              <a:rPr lang="fr-FR" sz="1400" b="1" i="1" dirty="0" err="1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DALYs</a:t>
            </a:r>
            <a:r>
              <a:rPr lang="fr-FR" sz="1400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FR" sz="1400" b="1" i="1" dirty="0" err="1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Disability</a:t>
            </a:r>
            <a:r>
              <a:rPr lang="fr-FR" sz="1400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i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Adjusted</a:t>
            </a:r>
            <a:r>
              <a:rPr lang="fr-FR" sz="14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Life </a:t>
            </a:r>
            <a:r>
              <a:rPr lang="fr-FR" sz="1400" b="1" i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fr-FR" sz="14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grpSp>
        <p:nvGrpSpPr>
          <p:cNvPr id="15" name="Groupe 14"/>
          <p:cNvGrpSpPr/>
          <p:nvPr/>
        </p:nvGrpSpPr>
        <p:grpSpPr>
          <a:xfrm>
            <a:off x="5264767" y="2394901"/>
            <a:ext cx="1012543" cy="1028916"/>
            <a:chOff x="5294811" y="2598702"/>
            <a:chExt cx="1012543" cy="1028916"/>
          </a:xfrm>
        </p:grpSpPr>
        <p:sp>
          <p:nvSpPr>
            <p:cNvPr id="8" name="Croix 7"/>
            <p:cNvSpPr/>
            <p:nvPr/>
          </p:nvSpPr>
          <p:spPr>
            <a:xfrm>
              <a:off x="5333866" y="2645144"/>
              <a:ext cx="973488" cy="982474"/>
            </a:xfrm>
            <a:prstGeom prst="plus">
              <a:avLst>
                <a:gd name="adj" fmla="val 3690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6" name="Croix 95"/>
            <p:cNvSpPr/>
            <p:nvPr/>
          </p:nvSpPr>
          <p:spPr>
            <a:xfrm>
              <a:off x="5294811" y="2598702"/>
              <a:ext cx="973488" cy="982474"/>
            </a:xfrm>
            <a:prstGeom prst="plus">
              <a:avLst>
                <a:gd name="adj" fmla="val 36904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239707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6" name="Connecteur droit 125"/>
          <p:cNvCxnSpPr/>
          <p:nvPr/>
        </p:nvCxnSpPr>
        <p:spPr>
          <a:xfrm>
            <a:off x="2648964" y="2673545"/>
            <a:ext cx="0" cy="208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8">
            <a:extLst>
              <a:ext uri="{FF2B5EF4-FFF2-40B4-BE49-F238E27FC236}">
                <a16:creationId xmlns:a16="http://schemas.microsoft.com/office/drawing/2014/main" id="{D38F8E8F-7E0C-9445-B62C-917F03625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Calcul d’impact de la QAI</a:t>
            </a:r>
            <a:endParaRPr lang="fr-FR" sz="2800" dirty="0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C43C74FF-1413-3E42-954D-37570DCA99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2669" y="5808615"/>
            <a:ext cx="11311128" cy="435414"/>
          </a:xfrm>
        </p:spPr>
        <p:txBody>
          <a:bodyPr>
            <a:normAutofit/>
          </a:bodyPr>
          <a:lstStyle/>
          <a:p>
            <a:pPr lvl="3" algn="ctr"/>
            <a:r>
              <a:rPr lang="fr-FR" sz="1800" dirty="0" smtClean="0"/>
              <a:t>Des </a:t>
            </a:r>
            <a:r>
              <a:rPr lang="fr-FR" sz="1800" b="1" dirty="0" smtClean="0"/>
              <a:t>modèles</a:t>
            </a:r>
            <a:r>
              <a:rPr lang="fr-FR" sz="1800" dirty="0" smtClean="0"/>
              <a:t> existent pour calculer les quantités à chaque étape</a:t>
            </a:r>
            <a:endParaRPr lang="fr-FR" sz="18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A893B24-D6E9-4644-8676-3F7531A16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IBPSA |   19-20/05/2022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3BC90CB-7CE6-C74F-8D82-ABE5E1B34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C9B0-E2C1-0049-8709-91C7F6A2D2F4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0" name="Espace réservé du texte 8">
            <a:extLst>
              <a:ext uri="{FF2B5EF4-FFF2-40B4-BE49-F238E27FC236}">
                <a16:creationId xmlns:a16="http://schemas.microsoft.com/office/drawing/2014/main" id="{CE99C783-10A3-AA44-B824-1632394C85C9}"/>
              </a:ext>
            </a:extLst>
          </p:cNvPr>
          <p:cNvSpPr txBox="1">
            <a:spLocks/>
          </p:cNvSpPr>
          <p:nvPr/>
        </p:nvSpPr>
        <p:spPr>
          <a:xfrm>
            <a:off x="1289772" y="622172"/>
            <a:ext cx="6601500" cy="472931"/>
          </a:xfrm>
          <a:prstGeom prst="rect">
            <a:avLst/>
          </a:prstGeom>
          <a:noFill/>
          <a:ln>
            <a:noFill/>
          </a:ln>
        </p:spPr>
        <p:txBody>
          <a:bodyPr vert="horz" lIns="9000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500"/>
              </a:spcAft>
              <a:buFont typeface="Arial" panose="020B0604020202020204" pitchFamily="34" charset="0"/>
              <a:buNone/>
              <a:defRPr sz="6000" b="1" i="0" kern="1200" cap="all" baseline="0">
                <a:ln w="22225">
                  <a:solidFill>
                    <a:schemeClr val="accent2"/>
                  </a:solidFill>
                </a:ln>
                <a:noFill/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1pPr>
            <a:lvl2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/>
              <a:defRPr sz="2400" b="1" i="0" kern="1200">
                <a:solidFill>
                  <a:schemeClr val="accent1"/>
                </a:solidFill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2pPr>
            <a:lvl3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>
                <a:tab pos="3243263" algn="l"/>
              </a:tabLst>
              <a:defRPr sz="1600" b="1" i="0" kern="1200">
                <a:solidFill>
                  <a:schemeClr val="accent2"/>
                </a:solidFill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3pPr>
            <a:lvl4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/>
              <a:defRPr sz="1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/>
              <a:defRPr sz="12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400" dirty="0" smtClean="0">
                <a:ln w="22225">
                  <a:noFill/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Etapes</a:t>
            </a:r>
            <a:endParaRPr lang="fr-FR" sz="1400" dirty="0">
              <a:ln w="22225">
                <a:noFill/>
              </a:ln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2648014" y="1451076"/>
            <a:ext cx="1210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emissions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4270342" y="146936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5780579" y="146438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1210354" y="1375090"/>
            <a:ext cx="10804566" cy="3915783"/>
            <a:chOff x="1210354" y="1375090"/>
            <a:chExt cx="10804566" cy="3915783"/>
          </a:xfrm>
        </p:grpSpPr>
        <p:grpSp>
          <p:nvGrpSpPr>
            <p:cNvPr id="11" name="Groupe 10"/>
            <p:cNvGrpSpPr/>
            <p:nvPr/>
          </p:nvGrpSpPr>
          <p:grpSpPr>
            <a:xfrm>
              <a:off x="1210354" y="1375090"/>
              <a:ext cx="10804566" cy="3915783"/>
              <a:chOff x="1210354" y="1375090"/>
              <a:chExt cx="10804566" cy="3915783"/>
            </a:xfrm>
          </p:grpSpPr>
          <p:sp>
            <p:nvSpPr>
              <p:cNvPr id="65" name="Rectangle 64"/>
              <p:cNvSpPr/>
              <p:nvPr/>
            </p:nvSpPr>
            <p:spPr>
              <a:xfrm>
                <a:off x="8990171" y="1469515"/>
                <a:ext cx="68480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dose</a:t>
                </a:r>
                <a:endParaRPr lang="fr-FR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6" name="Groupe 5"/>
              <p:cNvGrpSpPr/>
              <p:nvPr/>
            </p:nvGrpSpPr>
            <p:grpSpPr>
              <a:xfrm>
                <a:off x="1210354" y="1375090"/>
                <a:ext cx="10804566" cy="3915783"/>
                <a:chOff x="1210354" y="1375090"/>
                <a:chExt cx="10804566" cy="3915783"/>
              </a:xfrm>
            </p:grpSpPr>
            <p:grpSp>
              <p:nvGrpSpPr>
                <p:cNvPr id="2" name="Groupe 1"/>
                <p:cNvGrpSpPr/>
                <p:nvPr/>
              </p:nvGrpSpPr>
              <p:grpSpPr>
                <a:xfrm>
                  <a:off x="1210354" y="1375090"/>
                  <a:ext cx="10340826" cy="3498350"/>
                  <a:chOff x="1231615" y="2613960"/>
                  <a:chExt cx="10340826" cy="3498350"/>
                </a:xfrm>
              </p:grpSpPr>
              <p:sp>
                <p:nvSpPr>
                  <p:cNvPr id="52" name="Rectangle 51"/>
                  <p:cNvSpPr/>
                  <p:nvPr/>
                </p:nvSpPr>
                <p:spPr>
                  <a:xfrm>
                    <a:off x="6677495" y="5248310"/>
                    <a:ext cx="1716938" cy="864000"/>
                  </a:xfrm>
                  <a:prstGeom prst="rect">
                    <a:avLst/>
                  </a:prstGeom>
                  <a:solidFill>
                    <a:schemeClr val="accent3"/>
                  </a:solidFill>
                  <a:ln w="6350">
                    <a:noFill/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Evacuation par </a:t>
                    </a:r>
                    <a:r>
                      <a:rPr lang="fr-FR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ventilation</a:t>
                    </a:r>
                    <a:endParaRPr lang="fr-FR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0" name="Rectangle 49"/>
                  <p:cNvSpPr/>
                  <p:nvPr/>
                </p:nvSpPr>
                <p:spPr>
                  <a:xfrm>
                    <a:off x="3869374" y="2615197"/>
                    <a:ext cx="1947776" cy="864000"/>
                  </a:xfrm>
                  <a:prstGeom prst="rect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Intérieur (air et surfaces)</a:t>
                    </a:r>
                  </a:p>
                </p:txBody>
              </p:sp>
              <p:sp>
                <p:nvSpPr>
                  <p:cNvPr id="51" name="Rectangle 50"/>
                  <p:cNvSpPr/>
                  <p:nvPr/>
                </p:nvSpPr>
                <p:spPr>
                  <a:xfrm>
                    <a:off x="7346802" y="2615198"/>
                    <a:ext cx="1716938" cy="86400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12700">
                    <a:noFill/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Prise par le corps </a:t>
                    </a:r>
                    <a:r>
                      <a:rPr lang="fr-FR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humain</a:t>
                    </a:r>
                    <a:endParaRPr lang="fr-FR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3" name="Rectangle 52"/>
                  <p:cNvSpPr/>
                  <p:nvPr/>
                </p:nvSpPr>
                <p:spPr>
                  <a:xfrm>
                    <a:off x="9735548" y="2615198"/>
                    <a:ext cx="1836893" cy="864000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Impacts sur la santé </a:t>
                    </a:r>
                    <a:r>
                      <a:rPr lang="fr-FR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humaine</a:t>
                    </a:r>
                    <a:endParaRPr lang="fr-FR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4" name="Rectangle 53"/>
                  <p:cNvSpPr/>
                  <p:nvPr/>
                </p:nvSpPr>
                <p:spPr>
                  <a:xfrm>
                    <a:off x="1231615" y="2613960"/>
                    <a:ext cx="1482521" cy="865236"/>
                  </a:xfrm>
                  <a:prstGeom prst="rect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Sources de polluants</a:t>
                    </a:r>
                    <a:endParaRPr lang="fr-FR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55" name="Elbow Connector 57"/>
                  <p:cNvCxnSpPr>
                    <a:stCxn id="50" idx="2"/>
                    <a:endCxn id="52" idx="1"/>
                  </p:cNvCxnSpPr>
                  <p:nvPr/>
                </p:nvCxnSpPr>
                <p:spPr>
                  <a:xfrm rot="16200000" flipH="1">
                    <a:off x="4659822" y="3662636"/>
                    <a:ext cx="2201113" cy="1834233"/>
                  </a:xfrm>
                  <a:prstGeom prst="bentConnector2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Connecteur droit avec flèche 59"/>
                  <p:cNvCxnSpPr>
                    <a:stCxn id="54" idx="3"/>
                    <a:endCxn id="50" idx="1"/>
                  </p:cNvCxnSpPr>
                  <p:nvPr/>
                </p:nvCxnSpPr>
                <p:spPr>
                  <a:xfrm>
                    <a:off x="2714136" y="3046578"/>
                    <a:ext cx="1155238" cy="619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Connecteur droit avec flèche 62"/>
                  <p:cNvCxnSpPr>
                    <a:stCxn id="50" idx="3"/>
                    <a:endCxn id="51" idx="1"/>
                  </p:cNvCxnSpPr>
                  <p:nvPr/>
                </p:nvCxnSpPr>
                <p:spPr>
                  <a:xfrm>
                    <a:off x="5817150" y="3047197"/>
                    <a:ext cx="1529652" cy="1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Connecteur droit avec flèche 63"/>
                  <p:cNvCxnSpPr>
                    <a:stCxn id="51" idx="3"/>
                    <a:endCxn id="53" idx="1"/>
                  </p:cNvCxnSpPr>
                  <p:nvPr/>
                </p:nvCxnSpPr>
                <p:spPr>
                  <a:xfrm>
                    <a:off x="9063740" y="3047198"/>
                    <a:ext cx="67180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1" name="Groupe 130"/>
                <p:cNvGrpSpPr/>
                <p:nvPr/>
              </p:nvGrpSpPr>
              <p:grpSpPr>
                <a:xfrm>
                  <a:off x="11260155" y="1978317"/>
                  <a:ext cx="754765" cy="738902"/>
                  <a:chOff x="11128196" y="1978317"/>
                  <a:chExt cx="754765" cy="738902"/>
                </a:xfrm>
              </p:grpSpPr>
              <p:sp>
                <p:nvSpPr>
                  <p:cNvPr id="130" name="Ellipse 129"/>
                  <p:cNvSpPr/>
                  <p:nvPr/>
                </p:nvSpPr>
                <p:spPr>
                  <a:xfrm>
                    <a:off x="11128196" y="1978317"/>
                    <a:ext cx="706374" cy="705600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80" name="Croix 79"/>
                  <p:cNvSpPr/>
                  <p:nvPr/>
                </p:nvSpPr>
                <p:spPr>
                  <a:xfrm>
                    <a:off x="11340979" y="2180932"/>
                    <a:ext cx="541982" cy="536287"/>
                  </a:xfrm>
                  <a:prstGeom prst="plus">
                    <a:avLst>
                      <a:gd name="adj" fmla="val 34903"/>
                    </a:avLst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09" name="Groupe 108"/>
                <p:cNvGrpSpPr/>
                <p:nvPr/>
              </p:nvGrpSpPr>
              <p:grpSpPr>
                <a:xfrm>
                  <a:off x="8717807" y="1978317"/>
                  <a:ext cx="753797" cy="755446"/>
                  <a:chOff x="7920598" y="2497204"/>
                  <a:chExt cx="891116" cy="892635"/>
                </a:xfrm>
              </p:grpSpPr>
              <p:sp>
                <p:nvSpPr>
                  <p:cNvPr id="105" name="Ellipse 104"/>
                  <p:cNvSpPr/>
                  <p:nvPr/>
                </p:nvSpPr>
                <p:spPr>
                  <a:xfrm>
                    <a:off x="7920598" y="2497204"/>
                    <a:ext cx="835054" cy="833737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pic>
                <p:nvPicPr>
                  <p:cNvPr id="108" name="Image 107"/>
                  <p:cNvPicPr>
                    <a:picLocks noChangeAspect="1"/>
                  </p:cNvPicPr>
                  <p:nvPr/>
                </p:nvPicPr>
                <p:blipFill>
                  <a:blip r:embed="rId3">
                    <a:extLst/>
                  </a:blip>
                  <a:stretch>
                    <a:fillRect/>
                  </a:stretch>
                </p:blipFill>
                <p:spPr>
                  <a:xfrm flipH="1">
                    <a:off x="8105342" y="2555807"/>
                    <a:ext cx="706372" cy="834032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16" name="Groupe 115"/>
                <p:cNvGrpSpPr/>
                <p:nvPr/>
              </p:nvGrpSpPr>
              <p:grpSpPr>
                <a:xfrm>
                  <a:off x="2289599" y="4556991"/>
                  <a:ext cx="863901" cy="733882"/>
                  <a:chOff x="2793190" y="2349138"/>
                  <a:chExt cx="863901" cy="762246"/>
                </a:xfrm>
              </p:grpSpPr>
              <p:sp>
                <p:nvSpPr>
                  <p:cNvPr id="115" name="Ellipse 114"/>
                  <p:cNvSpPr/>
                  <p:nvPr/>
                </p:nvSpPr>
                <p:spPr>
                  <a:xfrm>
                    <a:off x="2793190" y="2349138"/>
                    <a:ext cx="706374" cy="733882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pic>
                <p:nvPicPr>
                  <p:cNvPr id="114" name="Image 113"/>
                  <p:cNvPicPr>
                    <a:picLocks noChangeAspect="1"/>
                  </p:cNvPicPr>
                  <p:nvPr/>
                </p:nvPicPr>
                <p:blipFill>
                  <a:blip r:embed="rId4">
                    <a:extLst/>
                  </a:blip>
                  <a:stretch>
                    <a:fillRect/>
                  </a:stretch>
                </p:blipFill>
                <p:spPr>
                  <a:xfrm>
                    <a:off x="2989769" y="2450889"/>
                    <a:ext cx="667322" cy="660495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24" name="Groupe 123"/>
                <p:cNvGrpSpPr/>
                <p:nvPr/>
              </p:nvGrpSpPr>
              <p:grpSpPr>
                <a:xfrm>
                  <a:off x="2282686" y="2860416"/>
                  <a:ext cx="706374" cy="744402"/>
                  <a:chOff x="1938102" y="2850113"/>
                  <a:chExt cx="706374" cy="744402"/>
                </a:xfrm>
              </p:grpSpPr>
              <p:grpSp>
                <p:nvGrpSpPr>
                  <p:cNvPr id="123" name="Groupe 122"/>
                  <p:cNvGrpSpPr/>
                  <p:nvPr/>
                </p:nvGrpSpPr>
                <p:grpSpPr>
                  <a:xfrm>
                    <a:off x="1938102" y="2850113"/>
                    <a:ext cx="706374" cy="744402"/>
                    <a:chOff x="1938102" y="2850113"/>
                    <a:chExt cx="706374" cy="744402"/>
                  </a:xfrm>
                </p:grpSpPr>
                <p:sp>
                  <p:nvSpPr>
                    <p:cNvPr id="118" name="Ellipse 117"/>
                    <p:cNvSpPr/>
                    <p:nvPr/>
                  </p:nvSpPr>
                  <p:spPr>
                    <a:xfrm>
                      <a:off x="1938102" y="2850113"/>
                      <a:ext cx="706374" cy="706573"/>
                    </a:xfrm>
                    <a:prstGeom prst="ellipse">
                      <a:avLst/>
                    </a:prstGeom>
                    <a:solidFill>
                      <a:schemeClr val="tx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pic>
                  <p:nvPicPr>
                    <p:cNvPr id="117" name="Image 116"/>
                    <p:cNvPicPr>
                      <a:picLocks noChangeAspect="1"/>
                    </p:cNvPicPr>
                    <p:nvPr/>
                  </p:nvPicPr>
                  <p:blipFill>
                    <a:blip r:embed="rId5">
                      <a:extLst/>
                    </a:blip>
                    <a:stretch>
                      <a:fillRect/>
                    </a:stretch>
                  </p:blipFill>
                  <p:spPr>
                    <a:xfrm>
                      <a:off x="1974638" y="3101851"/>
                      <a:ext cx="621358" cy="492664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19" name="Ellipse 118"/>
                    <p:cNvSpPr/>
                    <p:nvPr/>
                  </p:nvSpPr>
                  <p:spPr>
                    <a:xfrm>
                      <a:off x="2099187" y="3025900"/>
                      <a:ext cx="36000" cy="36000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120" name="Ellipse 119"/>
                    <p:cNvSpPr/>
                    <p:nvPr/>
                  </p:nvSpPr>
                  <p:spPr>
                    <a:xfrm>
                      <a:off x="2349944" y="2985413"/>
                      <a:ext cx="36000" cy="36000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121" name="Ellipse 120"/>
                    <p:cNvSpPr/>
                    <p:nvPr/>
                  </p:nvSpPr>
                  <p:spPr>
                    <a:xfrm>
                      <a:off x="2223755" y="3113885"/>
                      <a:ext cx="36000" cy="36000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  <p:sp>
                <p:nvSpPr>
                  <p:cNvPr id="122" name="Ellipse 121"/>
                  <p:cNvSpPr/>
                  <p:nvPr/>
                </p:nvSpPr>
                <p:spPr>
                  <a:xfrm>
                    <a:off x="2484336" y="3141194"/>
                    <a:ext cx="36000" cy="36000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8" name="Groupe 7"/>
                <p:cNvGrpSpPr/>
                <p:nvPr/>
              </p:nvGrpSpPr>
              <p:grpSpPr>
                <a:xfrm>
                  <a:off x="2289599" y="2027632"/>
                  <a:ext cx="706374" cy="706573"/>
                  <a:chOff x="2591259" y="2027632"/>
                  <a:chExt cx="706374" cy="706573"/>
                </a:xfrm>
              </p:grpSpPr>
              <p:grpSp>
                <p:nvGrpSpPr>
                  <p:cNvPr id="47" name="Groupe 46"/>
                  <p:cNvGrpSpPr/>
                  <p:nvPr/>
                </p:nvGrpSpPr>
                <p:grpSpPr>
                  <a:xfrm>
                    <a:off x="2591259" y="2027632"/>
                    <a:ext cx="706374" cy="706573"/>
                    <a:chOff x="1938102" y="2850113"/>
                    <a:chExt cx="706374" cy="706573"/>
                  </a:xfrm>
                </p:grpSpPr>
                <p:grpSp>
                  <p:nvGrpSpPr>
                    <p:cNvPr id="48" name="Groupe 47"/>
                    <p:cNvGrpSpPr/>
                    <p:nvPr/>
                  </p:nvGrpSpPr>
                  <p:grpSpPr>
                    <a:xfrm>
                      <a:off x="1938102" y="2850113"/>
                      <a:ext cx="706374" cy="706573"/>
                      <a:chOff x="1938102" y="2850113"/>
                      <a:chExt cx="706374" cy="706573"/>
                    </a:xfrm>
                  </p:grpSpPr>
                  <p:sp>
                    <p:nvSpPr>
                      <p:cNvPr id="56" name="Ellipse 55"/>
                      <p:cNvSpPr/>
                      <p:nvPr/>
                    </p:nvSpPr>
                    <p:spPr>
                      <a:xfrm>
                        <a:off x="1938102" y="2850113"/>
                        <a:ext cx="706374" cy="706573"/>
                      </a:xfrm>
                      <a:prstGeom prst="ellipse">
                        <a:avLst/>
                      </a:prstGeom>
                      <a:solidFill>
                        <a:schemeClr val="tx2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58" name="Ellipse 57"/>
                      <p:cNvSpPr/>
                      <p:nvPr/>
                    </p:nvSpPr>
                    <p:spPr>
                      <a:xfrm>
                        <a:off x="2099187" y="3025900"/>
                        <a:ext cx="36000" cy="36000"/>
                      </a:xfrm>
                      <a:prstGeom prst="ellipse">
                        <a:avLst/>
                      </a:pr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59" name="Ellipse 58"/>
                      <p:cNvSpPr/>
                      <p:nvPr/>
                    </p:nvSpPr>
                    <p:spPr>
                      <a:xfrm>
                        <a:off x="2349944" y="2985413"/>
                        <a:ext cx="36000" cy="36000"/>
                      </a:xfrm>
                      <a:prstGeom prst="ellipse">
                        <a:avLst/>
                      </a:pr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61" name="Ellipse 60"/>
                      <p:cNvSpPr/>
                      <p:nvPr/>
                    </p:nvSpPr>
                    <p:spPr>
                      <a:xfrm>
                        <a:off x="2223755" y="2876141"/>
                        <a:ext cx="36000" cy="36000"/>
                      </a:xfrm>
                      <a:prstGeom prst="ellipse">
                        <a:avLst/>
                      </a:pr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  <p:sp>
                  <p:nvSpPr>
                    <p:cNvPr id="49" name="Ellipse 48"/>
                    <p:cNvSpPr/>
                    <p:nvPr/>
                  </p:nvSpPr>
                  <p:spPr>
                    <a:xfrm>
                      <a:off x="2484336" y="3043658"/>
                      <a:ext cx="36000" cy="36000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  <p:pic>
                <p:nvPicPr>
                  <p:cNvPr id="7" name="Image 6"/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BEBA8EAE-BF5A-486C-A8C5-ECC9F3942E4B}">
                        <a14:imgProps xmlns:a14="http://schemas.microsoft.com/office/drawing/2010/main">
                          <a14:imgLayer r:embed="rId7">
                            <a14:imgEffect>
                              <a14:backgroundRemoval t="5380" b="97785" l="685" r="98288">
                                <a14:foregroundMark x1="18151" y1="48418" x2="18151" y2="48418"/>
                                <a14:foregroundMark x1="25000" y1="19620" x2="25000" y2="19620"/>
                                <a14:foregroundMark x1="45548" y1="28165" x2="45548" y2="28165"/>
                                <a14:foregroundMark x1="56164" y1="18354" x2="56164" y2="18354"/>
                                <a14:foregroundMark x1="76027" y1="24051" x2="76027" y2="24051"/>
                                <a14:foregroundMark x1="59247" y1="59810" x2="59247" y2="59810"/>
                                <a14:foregroundMark x1="59589" y1="86392" x2="59589" y2="86392"/>
                                <a14:foregroundMark x1="39726" y1="81329" x2="39726" y2="81329"/>
                                <a14:foregroundMark x1="9589" y1="86709" x2="9589" y2="86709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729122" y="2231995"/>
                    <a:ext cx="463659" cy="50176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13" name="Groupe 112"/>
                <p:cNvGrpSpPr/>
                <p:nvPr/>
              </p:nvGrpSpPr>
              <p:grpSpPr>
                <a:xfrm>
                  <a:off x="2283460" y="3685864"/>
                  <a:ext cx="857612" cy="836565"/>
                  <a:chOff x="3137954" y="4110174"/>
                  <a:chExt cx="857612" cy="836565"/>
                </a:xfrm>
              </p:grpSpPr>
              <p:sp>
                <p:nvSpPr>
                  <p:cNvPr id="111" name="Ellipse 110"/>
                  <p:cNvSpPr/>
                  <p:nvPr/>
                </p:nvSpPr>
                <p:spPr>
                  <a:xfrm>
                    <a:off x="3137954" y="4110174"/>
                    <a:ext cx="705600" cy="705600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pic>
                <p:nvPicPr>
                  <p:cNvPr id="112" name="Image 111"/>
                  <p:cNvPicPr>
                    <a:picLocks noChangeAspect="1"/>
                  </p:cNvPicPr>
                  <p:nvPr/>
                </p:nvPicPr>
                <p:blipFill>
                  <a:blip r:embed="rId8">
                    <a:extLst/>
                  </a:blip>
                  <a:stretch>
                    <a:fillRect/>
                  </a:stretch>
                </p:blipFill>
                <p:spPr>
                  <a:xfrm>
                    <a:off x="3267859" y="4195633"/>
                    <a:ext cx="727707" cy="751106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29" name="Ellipse 128"/>
                <p:cNvSpPr/>
                <p:nvPr/>
              </p:nvSpPr>
              <p:spPr>
                <a:xfrm>
                  <a:off x="8012185" y="4506632"/>
                  <a:ext cx="705601" cy="705600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7" name="Pentagone 126"/>
                <p:cNvSpPr/>
                <p:nvPr/>
              </p:nvSpPr>
              <p:spPr>
                <a:xfrm rot="16200000">
                  <a:off x="8275779" y="4733128"/>
                  <a:ext cx="543034" cy="415174"/>
                </a:xfrm>
                <a:prstGeom prst="homePlat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pic>
          <p:nvPicPr>
            <p:cNvPr id="128" name="Image 127"/>
            <p:cNvPicPr>
              <a:picLocks noChangeAspect="1"/>
            </p:cNvPicPr>
            <p:nvPr/>
          </p:nvPicPr>
          <p:blipFill rotWithShape="1">
            <a:blip r:embed="rId9">
              <a:duotone>
                <a:schemeClr val="accent3">
                  <a:shade val="45000"/>
                  <a:satMod val="135000"/>
                </a:schemeClr>
                <a:prstClr val="white"/>
              </a:duotone>
              <a:extLst/>
            </a:blip>
            <a:srcRect t="46069" b="37263"/>
            <a:stretch/>
          </p:blipFill>
          <p:spPr>
            <a:xfrm rot="21113755">
              <a:off x="8163119" y="4859852"/>
              <a:ext cx="774572" cy="1529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5246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D38F8E8F-7E0C-9445-B62C-917F03625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Émissions des matériaux</a:t>
            </a:r>
            <a:endParaRPr lang="fr-FR" sz="28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A893B24-D6E9-4644-8676-3F7531A16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IBPSA |   19-20/05/2022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3BC90CB-7CE6-C74F-8D82-ABE5E1B34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C9B0-E2C1-0049-8709-91C7F6A2D2F4}" type="slidenum">
              <a:rPr lang="fr-FR" smtClean="0"/>
              <a:pPr/>
              <a:t>4</a:t>
            </a:fld>
            <a:endParaRPr lang="fr-FR" dirty="0"/>
          </a:p>
        </p:txBody>
      </p:sp>
      <p:grpSp>
        <p:nvGrpSpPr>
          <p:cNvPr id="7" name="Groupe 6"/>
          <p:cNvGrpSpPr/>
          <p:nvPr/>
        </p:nvGrpSpPr>
        <p:grpSpPr>
          <a:xfrm>
            <a:off x="561155" y="2380214"/>
            <a:ext cx="2221855" cy="1430939"/>
            <a:chOff x="1738073" y="2009799"/>
            <a:chExt cx="2221855" cy="1430939"/>
          </a:xfrm>
        </p:grpSpPr>
        <p:pic>
          <p:nvPicPr>
            <p:cNvPr id="60" name="Image 59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t="74834"/>
            <a:stretch/>
          </p:blipFill>
          <p:spPr>
            <a:xfrm>
              <a:off x="1738073" y="2720730"/>
              <a:ext cx="2221855" cy="416821"/>
            </a:xfrm>
            <a:prstGeom prst="rect">
              <a:avLst/>
            </a:prstGeom>
          </p:spPr>
        </p:pic>
        <p:sp>
          <p:nvSpPr>
            <p:cNvPr id="63" name="Rectangle 62"/>
            <p:cNvSpPr/>
            <p:nvPr/>
          </p:nvSpPr>
          <p:spPr>
            <a:xfrm>
              <a:off x="1738073" y="2009799"/>
              <a:ext cx="114326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GB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 </a:t>
              </a:r>
              <a:r>
                <a:rPr lang="en-GB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= M</a:t>
              </a:r>
              <a:r>
                <a:rPr lang="en-GB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549078" y="3071406"/>
              <a:ext cx="63991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 = 0</a:t>
              </a:r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2711652" y="1961399"/>
            <a:ext cx="2184439" cy="1915899"/>
            <a:chOff x="4963533" y="1590984"/>
            <a:chExt cx="2184439" cy="1915899"/>
          </a:xfrm>
        </p:grpSpPr>
        <p:pic>
          <p:nvPicPr>
            <p:cNvPr id="55" name="Image 54"/>
            <p:cNvPicPr>
              <a:picLocks noChangeAspect="1"/>
            </p:cNvPicPr>
            <p:nvPr/>
          </p:nvPicPr>
          <p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060181" y="1590984"/>
              <a:ext cx="2087791" cy="1500748"/>
            </a:xfrm>
            <a:prstGeom prst="rect">
              <a:avLst/>
            </a:prstGeom>
          </p:spPr>
        </p:pic>
        <p:sp>
          <p:nvSpPr>
            <p:cNvPr id="74" name="Rectangle 73"/>
            <p:cNvSpPr/>
            <p:nvPr/>
          </p:nvSpPr>
          <p:spPr>
            <a:xfrm>
              <a:off x="5791811" y="3137551"/>
              <a:ext cx="6607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 = t</a:t>
              </a:r>
              <a:r>
                <a:rPr lang="en-GB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963533" y="1825133"/>
              <a:ext cx="17043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GB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  <a:r>
                <a:rPr lang="en-GB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+ M</a:t>
              </a:r>
              <a:r>
                <a:rPr lang="en-GB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out</a:t>
              </a:r>
              <a:r>
                <a:rPr lang="en-GB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= M</a:t>
              </a:r>
              <a:r>
                <a:rPr lang="en-GB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6472379" y="95850"/>
            <a:ext cx="706374" cy="706573"/>
            <a:chOff x="6472379" y="95850"/>
            <a:chExt cx="706374" cy="706573"/>
          </a:xfrm>
        </p:grpSpPr>
        <p:grpSp>
          <p:nvGrpSpPr>
            <p:cNvPr id="38" name="Groupe 37"/>
            <p:cNvGrpSpPr/>
            <p:nvPr/>
          </p:nvGrpSpPr>
          <p:grpSpPr>
            <a:xfrm>
              <a:off x="6472379" y="95850"/>
              <a:ext cx="706374" cy="706573"/>
              <a:chOff x="1938102" y="2850113"/>
              <a:chExt cx="706374" cy="706573"/>
            </a:xfrm>
          </p:grpSpPr>
          <p:grpSp>
            <p:nvGrpSpPr>
              <p:cNvPr id="39" name="Groupe 38"/>
              <p:cNvGrpSpPr/>
              <p:nvPr/>
            </p:nvGrpSpPr>
            <p:grpSpPr>
              <a:xfrm>
                <a:off x="1938102" y="2850113"/>
                <a:ext cx="706374" cy="706573"/>
                <a:chOff x="1938102" y="2850113"/>
                <a:chExt cx="706374" cy="706573"/>
              </a:xfrm>
            </p:grpSpPr>
            <p:sp>
              <p:nvSpPr>
                <p:cNvPr id="41" name="Ellipse 40"/>
                <p:cNvSpPr/>
                <p:nvPr/>
              </p:nvSpPr>
              <p:spPr>
                <a:xfrm>
                  <a:off x="1938102" y="2850113"/>
                  <a:ext cx="706374" cy="706573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3" name="Ellipse 42"/>
                <p:cNvSpPr/>
                <p:nvPr/>
              </p:nvSpPr>
              <p:spPr>
                <a:xfrm>
                  <a:off x="2099187" y="3025900"/>
                  <a:ext cx="36000" cy="3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4" name="Ellipse 43"/>
                <p:cNvSpPr/>
                <p:nvPr/>
              </p:nvSpPr>
              <p:spPr>
                <a:xfrm>
                  <a:off x="2349944" y="2985413"/>
                  <a:ext cx="36000" cy="3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5" name="Ellipse 44"/>
                <p:cNvSpPr/>
                <p:nvPr/>
              </p:nvSpPr>
              <p:spPr>
                <a:xfrm>
                  <a:off x="2223755" y="2925925"/>
                  <a:ext cx="36000" cy="3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40" name="Ellipse 39"/>
              <p:cNvSpPr/>
              <p:nvPr/>
            </p:nvSpPr>
            <p:spPr>
              <a:xfrm>
                <a:off x="2484336" y="2953234"/>
                <a:ext cx="36000" cy="36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pic>
          <p:nvPicPr>
            <p:cNvPr id="37" name="Image 36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514887" y="237813"/>
              <a:ext cx="621358" cy="492664"/>
            </a:xfrm>
            <a:prstGeom prst="rect">
              <a:avLst/>
            </a:prstGeom>
          </p:spPr>
        </p:pic>
      </p:grpSp>
      <p:sp>
        <p:nvSpPr>
          <p:cNvPr id="36" name="Espace réservé du texte 8">
            <a:extLst>
              <a:ext uri="{FF2B5EF4-FFF2-40B4-BE49-F238E27FC236}">
                <a16:creationId xmlns:a16="http://schemas.microsoft.com/office/drawing/2014/main" id="{CE99C783-10A3-AA44-B824-1632394C85C9}"/>
              </a:ext>
            </a:extLst>
          </p:cNvPr>
          <p:cNvSpPr txBox="1">
            <a:spLocks/>
          </p:cNvSpPr>
          <p:nvPr/>
        </p:nvSpPr>
        <p:spPr>
          <a:xfrm>
            <a:off x="1289772" y="622172"/>
            <a:ext cx="6601500" cy="472931"/>
          </a:xfrm>
          <a:prstGeom prst="rect">
            <a:avLst/>
          </a:prstGeom>
          <a:noFill/>
          <a:ln>
            <a:noFill/>
          </a:ln>
        </p:spPr>
        <p:txBody>
          <a:bodyPr vert="horz" lIns="9000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500"/>
              </a:spcAft>
              <a:buFont typeface="Arial" panose="020B0604020202020204" pitchFamily="34" charset="0"/>
              <a:buNone/>
              <a:defRPr sz="6000" b="1" i="0" kern="1200" cap="all" baseline="0">
                <a:ln w="22225">
                  <a:solidFill>
                    <a:schemeClr val="accent2"/>
                  </a:solidFill>
                </a:ln>
                <a:noFill/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1pPr>
            <a:lvl2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/>
              <a:defRPr sz="2400" b="1" i="0" kern="1200">
                <a:solidFill>
                  <a:schemeClr val="accent1"/>
                </a:solidFill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2pPr>
            <a:lvl3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>
                <a:tab pos="3243263" algn="l"/>
              </a:tabLst>
              <a:defRPr sz="1600" b="1" i="0" kern="1200">
                <a:solidFill>
                  <a:schemeClr val="accent2"/>
                </a:solidFill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3pPr>
            <a:lvl4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/>
              <a:defRPr sz="1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5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500"/>
              </a:spcAft>
              <a:buFont typeface="Arial" panose="020B0604020202020204" pitchFamily="34" charset="0"/>
              <a:buNone/>
              <a:tabLst/>
              <a:defRPr sz="12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400" dirty="0">
                <a:ln w="22225">
                  <a:noFill/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Modèle d’émission basé sur un bilan </a:t>
            </a:r>
            <a:r>
              <a:rPr lang="fr-FR" sz="1400" dirty="0" smtClean="0">
                <a:ln w="22225">
                  <a:noFill/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massique</a:t>
            </a:r>
            <a:endParaRPr lang="fr-FR" sz="1400" dirty="0">
              <a:ln w="22225">
                <a:noFill/>
              </a:ln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2" name="Groupe 51"/>
          <p:cNvGrpSpPr/>
          <p:nvPr/>
        </p:nvGrpSpPr>
        <p:grpSpPr>
          <a:xfrm>
            <a:off x="5827145" y="2218977"/>
            <a:ext cx="6000771" cy="2699248"/>
            <a:chOff x="6316070" y="800455"/>
            <a:chExt cx="6000771" cy="2699248"/>
          </a:xfrm>
        </p:grpSpPr>
        <p:sp>
          <p:nvSpPr>
            <p:cNvPr id="53" name="Ellipse 52"/>
            <p:cNvSpPr/>
            <p:nvPr/>
          </p:nvSpPr>
          <p:spPr>
            <a:xfrm>
              <a:off x="7409146" y="2660688"/>
              <a:ext cx="1818639" cy="83901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Convection</a:t>
              </a:r>
              <a:endParaRPr lang="fr-FR" dirty="0"/>
            </a:p>
          </p:txBody>
        </p:sp>
        <p:sp>
          <p:nvSpPr>
            <p:cNvPr id="54" name="Ellipse 53"/>
            <p:cNvSpPr/>
            <p:nvPr/>
          </p:nvSpPr>
          <p:spPr>
            <a:xfrm>
              <a:off x="9360157" y="800455"/>
              <a:ext cx="1818000" cy="838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Diffusion </a:t>
              </a:r>
              <a:r>
                <a:rPr lang="fr-FR" sz="1400" dirty="0" smtClean="0"/>
                <a:t>(dans le matériau)</a:t>
              </a:r>
              <a:endParaRPr lang="fr-FR" dirty="0"/>
            </a:p>
          </p:txBody>
        </p:sp>
        <p:sp>
          <p:nvSpPr>
            <p:cNvPr id="56" name="Ellipse 55"/>
            <p:cNvSpPr/>
            <p:nvPr/>
          </p:nvSpPr>
          <p:spPr>
            <a:xfrm>
              <a:off x="9440219" y="2624879"/>
              <a:ext cx="1818000" cy="838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smtClean="0"/>
                <a:t>Ventilation</a:t>
              </a:r>
              <a:endParaRPr lang="fr-FR" sz="1600" dirty="0"/>
            </a:p>
          </p:txBody>
        </p:sp>
        <p:sp>
          <p:nvSpPr>
            <p:cNvPr id="57" name="Ellipse 56"/>
            <p:cNvSpPr/>
            <p:nvPr/>
          </p:nvSpPr>
          <p:spPr>
            <a:xfrm>
              <a:off x="6316070" y="1705117"/>
              <a:ext cx="1818639" cy="83901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Dimensions </a:t>
              </a:r>
              <a:r>
                <a:rPr lang="fr-FR" sz="1200" dirty="0" smtClean="0"/>
                <a:t>(du matériau)</a:t>
              </a:r>
              <a:endParaRPr lang="fr-FR" dirty="0"/>
            </a:p>
          </p:txBody>
        </p:sp>
        <p:sp>
          <p:nvSpPr>
            <p:cNvPr id="58" name="Ellipse 57"/>
            <p:cNvSpPr/>
            <p:nvPr/>
          </p:nvSpPr>
          <p:spPr>
            <a:xfrm>
              <a:off x="10498841" y="1699049"/>
              <a:ext cx="1818000" cy="838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Coefficient de partition </a:t>
              </a:r>
              <a:r>
                <a:rPr lang="fr-FR" sz="1400" dirty="0" smtClean="0"/>
                <a:t>(matériau-air)</a:t>
              </a:r>
              <a:endParaRPr lang="fr-FR" sz="1400" dirty="0"/>
            </a:p>
          </p:txBody>
        </p:sp>
        <p:sp>
          <p:nvSpPr>
            <p:cNvPr id="59" name="Ellipse 58"/>
            <p:cNvSpPr/>
            <p:nvPr/>
          </p:nvSpPr>
          <p:spPr>
            <a:xfrm>
              <a:off x="8381598" y="1699049"/>
              <a:ext cx="1818000" cy="8388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>
                  <a:solidFill>
                    <a:schemeClr val="accent6">
                      <a:lumMod val="50000"/>
                    </a:schemeClr>
                  </a:solidFill>
                </a:rPr>
                <a:t>Emissions</a:t>
              </a:r>
              <a:endParaRPr lang="fr-FR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cxnSp>
        <p:nvCxnSpPr>
          <p:cNvPr id="61" name="Connecteur droit avec flèche 60"/>
          <p:cNvCxnSpPr>
            <a:stCxn id="59" idx="6"/>
            <a:endCxn id="58" idx="2"/>
          </p:cNvCxnSpPr>
          <p:nvPr/>
        </p:nvCxnSpPr>
        <p:spPr>
          <a:xfrm>
            <a:off x="9710673" y="3536971"/>
            <a:ext cx="299243" cy="0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avec flèche 61"/>
          <p:cNvCxnSpPr>
            <a:stCxn id="59" idx="2"/>
            <a:endCxn id="57" idx="6"/>
          </p:cNvCxnSpPr>
          <p:nvPr/>
        </p:nvCxnSpPr>
        <p:spPr>
          <a:xfrm flipH="1">
            <a:off x="7645784" y="3536971"/>
            <a:ext cx="246889" cy="6176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>
            <a:stCxn id="59" idx="7"/>
            <a:endCxn id="54" idx="4"/>
          </p:cNvCxnSpPr>
          <p:nvPr/>
        </p:nvCxnSpPr>
        <p:spPr>
          <a:xfrm flipV="1">
            <a:off x="9444433" y="3057777"/>
            <a:ext cx="335799" cy="182633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avec flèche 65"/>
          <p:cNvCxnSpPr>
            <a:stCxn id="59" idx="3"/>
            <a:endCxn id="53" idx="0"/>
          </p:cNvCxnSpPr>
          <p:nvPr/>
        </p:nvCxnSpPr>
        <p:spPr>
          <a:xfrm flipH="1">
            <a:off x="7829541" y="3833532"/>
            <a:ext cx="329372" cy="245678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avec flèche 66"/>
          <p:cNvCxnSpPr>
            <a:stCxn id="59" idx="5"/>
            <a:endCxn id="56" idx="0"/>
          </p:cNvCxnSpPr>
          <p:nvPr/>
        </p:nvCxnSpPr>
        <p:spPr>
          <a:xfrm>
            <a:off x="9444433" y="3833532"/>
            <a:ext cx="415861" cy="209869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Ellipse 41"/>
          <p:cNvSpPr/>
          <p:nvPr/>
        </p:nvSpPr>
        <p:spPr>
          <a:xfrm>
            <a:off x="6669464" y="2191741"/>
            <a:ext cx="2018023" cy="8388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Masse de substance M</a:t>
            </a:r>
            <a:r>
              <a:rPr lang="fr-FR" sz="1600" baseline="-25000" dirty="0" smtClean="0"/>
              <a:t>0</a:t>
            </a:r>
            <a:endParaRPr lang="fr-FR" sz="1600" dirty="0" smtClean="0"/>
          </a:p>
          <a:p>
            <a:pPr algn="ctr"/>
            <a:r>
              <a:rPr lang="fr-FR" sz="1100" dirty="0"/>
              <a:t>(dans le </a:t>
            </a:r>
            <a:r>
              <a:rPr lang="fr-FR" sz="1100" dirty="0" smtClean="0"/>
              <a:t>matériau)</a:t>
            </a:r>
            <a:r>
              <a:rPr lang="fr-FR" dirty="0" smtClean="0"/>
              <a:t> </a:t>
            </a:r>
            <a:endParaRPr lang="fr-FR" dirty="0"/>
          </a:p>
        </p:txBody>
      </p:sp>
      <p:cxnSp>
        <p:nvCxnSpPr>
          <p:cNvPr id="47" name="Connecteur droit avec flèche 46"/>
          <p:cNvCxnSpPr>
            <a:stCxn id="59" idx="1"/>
            <a:endCxn id="42" idx="4"/>
          </p:cNvCxnSpPr>
          <p:nvPr/>
        </p:nvCxnSpPr>
        <p:spPr>
          <a:xfrm flipH="1" flipV="1">
            <a:off x="7678476" y="3030541"/>
            <a:ext cx="480437" cy="209869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862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0DA2D40B-E77D-534F-878F-C9B36E8405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68455" y="1120416"/>
            <a:ext cx="4472599" cy="870412"/>
          </a:xfrm>
        </p:spPr>
        <p:txBody>
          <a:bodyPr>
            <a:normAutofit/>
          </a:bodyPr>
          <a:lstStyle/>
          <a:p>
            <a:r>
              <a:rPr lang="fr-FR" dirty="0" smtClean="0"/>
              <a:t>Du matériau à l’air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2D6FE5-0F34-694C-A9FB-69FD83B20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IBPSA |   19-20/05/2022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5CE1DA-6469-B941-AF6C-6898C4560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C9B0-E2C1-0049-8709-91C7F6A2D2F4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536076" y="1970437"/>
            <a:ext cx="4121774" cy="338554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fr-F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Diffusion de particules  dans le matériau</a:t>
            </a:r>
            <a:endParaRPr lang="fr-F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à coins arrondis 21"/>
              <p:cNvSpPr/>
              <p:nvPr/>
            </p:nvSpPr>
            <p:spPr>
              <a:xfrm>
                <a:off x="1536076" y="2290368"/>
                <a:ext cx="3095749" cy="442674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</p:spPr>
            <p:txBody>
              <a:bodyPr wrap="none">
                <a:spAutoFit/>
              </a:bodyPr>
              <a:lstStyle/>
              <a:p>
                <a:pPr marL="0" lvl="1"/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fr-FR" sz="2000" b="1" dirty="0" smtClean="0">
                    <a:cs typeface="Arial" panose="020B0604020202020204" pitchFamily="34" charset="0"/>
                  </a:rPr>
                  <a:t> </a:t>
                </a:r>
                <a:r>
                  <a:rPr lang="fr-FR" sz="2000" dirty="0" smtClean="0">
                    <a:cs typeface="Arial" panose="020B0604020202020204" pitchFamily="34" charset="0"/>
                  </a:rPr>
                  <a:t>dépend du coefficient </a:t>
                </a:r>
                <a14:m>
                  <m:oMath xmlns:m="http://schemas.openxmlformats.org/officeDocument/2006/math">
                    <m:r>
                      <a:rPr lang="fr-FR" sz="2000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𝒃</m:t>
                    </m:r>
                  </m:oMath>
                </a14:m>
                <a:endParaRPr lang="fr-FR" sz="20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à coins arrondis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6076" y="2290368"/>
                <a:ext cx="3095749" cy="442674"/>
              </a:xfrm>
              <a:prstGeom prst="roundRect">
                <a:avLst/>
              </a:prstGeom>
              <a:blipFill>
                <a:blip r:embed="rId3"/>
                <a:stretch>
                  <a:fillRect t="-1333" b="-16000"/>
                </a:stretch>
              </a:blipFill>
              <a:ln w="1905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1536075" y="3579723"/>
            <a:ext cx="3704229" cy="338554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fr-F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Coefficient de partition matériau/air</a:t>
            </a:r>
            <a:endParaRPr lang="fr-F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itre 8">
            <a:extLst>
              <a:ext uri="{FF2B5EF4-FFF2-40B4-BE49-F238E27FC236}">
                <a16:creationId xmlns:a16="http://schemas.microsoft.com/office/drawing/2014/main" id="{D38F8E8F-7E0C-9445-B62C-917F03625E5E}"/>
              </a:ext>
            </a:extLst>
          </p:cNvPr>
          <p:cNvSpPr txBox="1">
            <a:spLocks/>
          </p:cNvSpPr>
          <p:nvPr/>
        </p:nvSpPr>
        <p:spPr>
          <a:xfrm>
            <a:off x="1219197" y="164824"/>
            <a:ext cx="10485123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i="0" kern="1200">
                <a:solidFill>
                  <a:schemeClr val="tx2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fr-FR" sz="2800" dirty="0" smtClean="0"/>
              <a:t>Diffusion et partition matériau-air</a:t>
            </a:r>
            <a:endParaRPr lang="fr-F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à coins arrondis 29"/>
              <p:cNvSpPr/>
              <p:nvPr/>
            </p:nvSpPr>
            <p:spPr>
              <a:xfrm>
                <a:off x="1536077" y="3904501"/>
                <a:ext cx="3264524" cy="442674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</p:spPr>
            <p:txBody>
              <a:bodyPr wrap="square">
                <a:spAutoFit/>
              </a:bodyPr>
              <a:lstStyle/>
              <a:p>
                <a:pPr marL="0" lvl="1"/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𝑚𝑎</m:t>
                        </m:r>
                      </m:sub>
                    </m:sSub>
                  </m:oMath>
                </a14:m>
                <a:r>
                  <a:rPr lang="fr-FR" sz="2000" b="1" dirty="0" smtClean="0">
                    <a:cs typeface="Arial" panose="020B0604020202020204" pitchFamily="34" charset="0"/>
                  </a:rPr>
                  <a:t> </a:t>
                </a:r>
                <a:r>
                  <a:rPr lang="fr-FR" sz="2000" dirty="0" smtClean="0">
                    <a:cs typeface="Arial" panose="020B0604020202020204" pitchFamily="34" charset="0"/>
                  </a:rPr>
                  <a:t>dépend du coefficient </a:t>
                </a:r>
                <a14:m>
                  <m:oMath xmlns:m="http://schemas.openxmlformats.org/officeDocument/2006/math">
                    <m:r>
                      <a:rPr lang="fr-FR" sz="2000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endParaRPr lang="fr-FR" sz="20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à coins arrondis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6077" y="3904501"/>
                <a:ext cx="3264524" cy="442674"/>
              </a:xfrm>
              <a:prstGeom prst="roundRect">
                <a:avLst/>
              </a:prstGeom>
              <a:blipFill>
                <a:blip r:embed="rId4"/>
                <a:stretch>
                  <a:fillRect t="-1333" b="-16000"/>
                </a:stretch>
              </a:blipFill>
              <a:ln w="1905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oupe 33"/>
          <p:cNvGrpSpPr/>
          <p:nvPr/>
        </p:nvGrpSpPr>
        <p:grpSpPr>
          <a:xfrm>
            <a:off x="7709817" y="1490387"/>
            <a:ext cx="3195951" cy="3209231"/>
            <a:chOff x="7906017" y="1361053"/>
            <a:chExt cx="3195951" cy="320923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8668512" y="1992802"/>
                  <a:ext cx="2433456" cy="2213671"/>
                </a:xfrm>
                <a:prstGeom prst="rect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68512" y="1992802"/>
                  <a:ext cx="2433456" cy="221367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Rectangle 11"/>
            <p:cNvSpPr/>
            <p:nvPr/>
          </p:nvSpPr>
          <p:spPr>
            <a:xfrm>
              <a:off x="7906017" y="1554037"/>
              <a:ext cx="5029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Air</a:t>
              </a:r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9310206" y="1554037"/>
              <a:ext cx="122473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Matériau</a:t>
              </a:r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" name="Connecteur droit avec flèche 13"/>
            <p:cNvCxnSpPr/>
            <p:nvPr/>
          </p:nvCxnSpPr>
          <p:spPr>
            <a:xfrm flipH="1">
              <a:off x="8922936" y="3372028"/>
              <a:ext cx="1148340" cy="0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/>
            <p:cNvCxnSpPr/>
            <p:nvPr/>
          </p:nvCxnSpPr>
          <p:spPr>
            <a:xfrm flipH="1">
              <a:off x="8408997" y="2983872"/>
              <a:ext cx="393360" cy="0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23"/>
                <p:cNvSpPr/>
                <p:nvPr/>
              </p:nvSpPr>
              <p:spPr>
                <a:xfrm>
                  <a:off x="7948126" y="2545107"/>
                  <a:ext cx="65755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𝑚𝑎</m:t>
                            </m:r>
                          </m:sub>
                        </m:sSub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24" name="Rectangle 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48126" y="2545107"/>
                  <a:ext cx="657551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Connecteur droit 26"/>
            <p:cNvCxnSpPr/>
            <p:nvPr/>
          </p:nvCxnSpPr>
          <p:spPr>
            <a:xfrm flipV="1">
              <a:off x="8668512" y="1361053"/>
              <a:ext cx="0" cy="3209231"/>
            </a:xfrm>
            <a:prstGeom prst="line">
              <a:avLst/>
            </a:prstGeom>
            <a:ln>
              <a:solidFill>
                <a:schemeClr val="accent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e 24"/>
          <p:cNvGrpSpPr/>
          <p:nvPr/>
        </p:nvGrpSpPr>
        <p:grpSpPr>
          <a:xfrm>
            <a:off x="638251" y="990615"/>
            <a:ext cx="706374" cy="706573"/>
            <a:chOff x="2591259" y="2049810"/>
            <a:chExt cx="706374" cy="706573"/>
          </a:xfrm>
        </p:grpSpPr>
        <p:grpSp>
          <p:nvGrpSpPr>
            <p:cNvPr id="26" name="Groupe 25"/>
            <p:cNvGrpSpPr/>
            <p:nvPr/>
          </p:nvGrpSpPr>
          <p:grpSpPr>
            <a:xfrm>
              <a:off x="2591259" y="2049810"/>
              <a:ext cx="706374" cy="706573"/>
              <a:chOff x="1938102" y="2850113"/>
              <a:chExt cx="706374" cy="706573"/>
            </a:xfrm>
          </p:grpSpPr>
          <p:grpSp>
            <p:nvGrpSpPr>
              <p:cNvPr id="33" name="Groupe 32"/>
              <p:cNvGrpSpPr/>
              <p:nvPr/>
            </p:nvGrpSpPr>
            <p:grpSpPr>
              <a:xfrm>
                <a:off x="1938102" y="2850113"/>
                <a:ext cx="706374" cy="706573"/>
                <a:chOff x="1938102" y="2850113"/>
                <a:chExt cx="706374" cy="706573"/>
              </a:xfrm>
            </p:grpSpPr>
            <p:sp>
              <p:nvSpPr>
                <p:cNvPr id="37" name="Ellipse 36"/>
                <p:cNvSpPr/>
                <p:nvPr/>
              </p:nvSpPr>
              <p:spPr>
                <a:xfrm>
                  <a:off x="1938102" y="2850113"/>
                  <a:ext cx="706374" cy="706573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38" name="Image 37"/>
                <p:cNvPicPr>
                  <a:picLocks noChangeAspect="1"/>
                </p:cNvPicPr>
                <p:nvPr/>
              </p:nvPicPr>
              <p:blipFill rotWithShape="1">
                <a:blip r:embed="rId8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backgroundRemoval t="9594" b="97417" l="1093" r="98907"/>
                          </a14:imgEffect>
                        </a14:imgLayer>
                      </a14:imgProps>
                    </a:ext>
                  </a:extLst>
                </a:blip>
                <a:srcRect b="57786"/>
                <a:stretch/>
              </p:blipFill>
              <p:spPr>
                <a:xfrm>
                  <a:off x="1963857" y="3085861"/>
                  <a:ext cx="648000" cy="357782"/>
                </a:xfrm>
                <a:prstGeom prst="rect">
                  <a:avLst/>
                </a:prstGeom>
              </p:spPr>
            </p:pic>
            <p:sp>
              <p:nvSpPr>
                <p:cNvPr id="39" name="Ellipse 38"/>
                <p:cNvSpPr/>
                <p:nvPr/>
              </p:nvSpPr>
              <p:spPr>
                <a:xfrm>
                  <a:off x="2099187" y="3025900"/>
                  <a:ext cx="36000" cy="3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0" name="Ellipse 39"/>
                <p:cNvSpPr/>
                <p:nvPr/>
              </p:nvSpPr>
              <p:spPr>
                <a:xfrm>
                  <a:off x="2349944" y="2985413"/>
                  <a:ext cx="36000" cy="3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1" name="Ellipse 40"/>
                <p:cNvSpPr/>
                <p:nvPr/>
              </p:nvSpPr>
              <p:spPr>
                <a:xfrm>
                  <a:off x="2223755" y="3113885"/>
                  <a:ext cx="36000" cy="3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35" name="Ellipse 34"/>
              <p:cNvSpPr/>
              <p:nvPr/>
            </p:nvSpPr>
            <p:spPr>
              <a:xfrm>
                <a:off x="2484336" y="3141194"/>
                <a:ext cx="36000" cy="36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2627795" y="2634764"/>
              <a:ext cx="621358" cy="10943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468455" y="5289610"/>
                <a:ext cx="6646371" cy="1015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lvl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fr-FR" sz="20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𝒃</m:t>
                    </m:r>
                  </m:oMath>
                </a14:m>
                <a:r>
                  <a:rPr lang="fr-FR" sz="2000" b="1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fr-FR" sz="20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20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fr-FR" sz="20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lang="fr-FR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coefficients </a:t>
                </a:r>
                <a:r>
                  <a:rPr lang="fr-FR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empiriques</a:t>
                </a:r>
                <a:r>
                  <a:rPr lang="fr-FR" sz="20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fr-FR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avec des incertitudes</a:t>
                </a:r>
              </a:p>
              <a:p>
                <a:pPr marL="0" lvl="1">
                  <a:lnSpc>
                    <a:spcPct val="150000"/>
                  </a:lnSpc>
                </a:pPr>
                <a:r>
                  <a:rPr lang="fr-FR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fr-FR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8455" y="5289610"/>
                <a:ext cx="6646371" cy="1015663"/>
              </a:xfrm>
              <a:prstGeom prst="rect">
                <a:avLst/>
              </a:prstGeom>
              <a:blipFill>
                <a:blip r:embed="rId10"/>
                <a:stretch>
                  <a:fillRect l="-92" r="-4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462722" y="4436330"/>
            <a:ext cx="23134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Ratio à l’état d’équilibre</a:t>
            </a:r>
            <a:endParaRPr lang="fr-FR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699021" y="4388956"/>
                <a:ext cx="1156599" cy="6595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𝑚𝑎𝑡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é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𝑟𝑖𝑎𝑢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𝑎𝑖𝑟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9021" y="4388956"/>
                <a:ext cx="1156599" cy="65954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Rectangle 42"/>
          <p:cNvSpPr/>
          <p:nvPr/>
        </p:nvSpPr>
        <p:spPr>
          <a:xfrm>
            <a:off x="184355" y="6119633"/>
            <a:ext cx="48814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Données de référence </a:t>
            </a:r>
            <a:r>
              <a:rPr lang="da-DK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(Huang et al. 2017; Huang and Jolliet 2019)</a:t>
            </a:r>
            <a:endParaRPr lang="fr-FR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3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9" name="Connecteur droit avec flèche 78"/>
          <p:cNvCxnSpPr>
            <a:stCxn id="72" idx="2"/>
            <a:endCxn id="66" idx="0"/>
          </p:cNvCxnSpPr>
          <p:nvPr/>
        </p:nvCxnSpPr>
        <p:spPr>
          <a:xfrm>
            <a:off x="6967004" y="2454803"/>
            <a:ext cx="0" cy="2160261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197" y="164824"/>
            <a:ext cx="7629527" cy="1325563"/>
          </a:xfrm>
        </p:spPr>
        <p:txBody>
          <a:bodyPr/>
          <a:lstStyle/>
          <a:p>
            <a:r>
              <a:rPr lang="fr-FR" dirty="0" smtClean="0"/>
              <a:t>Méthodologie de calibrage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IBPSA |   </a:t>
            </a:r>
            <a:r>
              <a:rPr lang="fr-FR" dirty="0" smtClean="0"/>
              <a:t>19-20/05/2022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C9B0-E2C1-0049-8709-91C7F6A2D2F4}" type="slidenum">
              <a:rPr lang="fr-FR" smtClean="0"/>
              <a:t>6</a:t>
            </a:fld>
            <a:endParaRPr lang="fr-FR" dirty="0"/>
          </a:p>
        </p:txBody>
      </p:sp>
      <p:grpSp>
        <p:nvGrpSpPr>
          <p:cNvPr id="42" name="Groupe 41"/>
          <p:cNvGrpSpPr/>
          <p:nvPr/>
        </p:nvGrpSpPr>
        <p:grpSpPr>
          <a:xfrm>
            <a:off x="616260" y="4668813"/>
            <a:ext cx="3277686" cy="846700"/>
            <a:chOff x="-3844255" y="5872207"/>
            <a:chExt cx="3396671" cy="846700"/>
          </a:xfrm>
        </p:grpSpPr>
        <p:sp>
          <p:nvSpPr>
            <p:cNvPr id="41" name="Rectangle 40"/>
            <p:cNvSpPr/>
            <p:nvPr/>
          </p:nvSpPr>
          <p:spPr>
            <a:xfrm>
              <a:off x="-3750772" y="5936322"/>
              <a:ext cx="3303188" cy="782585"/>
            </a:xfrm>
            <a:prstGeom prst="rect">
              <a:avLst/>
            </a:prstGeom>
            <a:solidFill>
              <a:schemeClr val="accent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 smtClean="0">
                  <a:solidFill>
                    <a:schemeClr val="bg1"/>
                  </a:solidFill>
                </a:rPr>
                <a:t>2.</a:t>
              </a:r>
              <a:r>
                <a:rPr lang="fr-FR" sz="2000" dirty="0" smtClean="0">
                  <a:solidFill>
                    <a:schemeClr val="tx1"/>
                  </a:solidFill>
                </a:rPr>
                <a:t>  </a:t>
              </a:r>
              <a:r>
                <a:rPr lang="fr-FR" sz="2000" b="1" dirty="0" smtClean="0">
                  <a:solidFill>
                    <a:schemeClr val="bg1"/>
                  </a:solidFill>
                </a:rPr>
                <a:t>Sélection des substances pour l’optimisation</a:t>
              </a:r>
              <a:endParaRPr lang="fr-FR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-3844255" y="5872207"/>
              <a:ext cx="468000" cy="468000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2</a:t>
              </a:r>
              <a:endParaRPr lang="fr-FR" sz="2400" b="1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5193873" y="976652"/>
                <a:ext cx="3307048" cy="699790"/>
              </a:xfrm>
              <a:prstGeom prst="rect">
                <a:avLst/>
              </a:prstGeom>
              <a:solidFill>
                <a:schemeClr val="accent2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sz="2000" b="1" dirty="0">
                    <a:solidFill>
                      <a:schemeClr val="bg1"/>
                    </a:solidFill>
                  </a:rPr>
                  <a:t>3.  Calcul des paramètres </a:t>
                </a:r>
                <a14:m>
                  <m:oMath xmlns:m="http://schemas.openxmlformats.org/officeDocument/2006/math">
                    <m:r>
                      <a:rPr lang="fr-FR" sz="2000" b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𝒃</m:t>
                    </m:r>
                  </m:oMath>
                </a14:m>
                <a:r>
                  <a:rPr lang="fr-FR" sz="2000" b="1" dirty="0">
                    <a:solidFill>
                      <a:schemeClr val="bg1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2000" b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𝜷</m:t>
                    </m:r>
                    <m:r>
                      <a:rPr lang="fr-FR" sz="2000" b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2000" b="1" dirty="0" smtClean="0">
                    <a:solidFill>
                      <a:schemeClr val="bg1"/>
                    </a:solidFill>
                  </a:rPr>
                  <a:t>optimaux</a:t>
                </a:r>
                <a:endParaRPr lang="fr-FR" sz="20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3873" y="976652"/>
                <a:ext cx="3307048" cy="699790"/>
              </a:xfrm>
              <a:prstGeom prst="rect">
                <a:avLst/>
              </a:prstGeom>
              <a:blipFill>
                <a:blip r:embed="rId2"/>
                <a:stretch>
                  <a:fillRect l="-1842" t="-4348" r="-3315" b="-15652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Ellipse 64"/>
          <p:cNvSpPr/>
          <p:nvPr/>
        </p:nvSpPr>
        <p:spPr>
          <a:xfrm>
            <a:off x="5101773" y="854465"/>
            <a:ext cx="468000" cy="468000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</a:t>
            </a:r>
            <a:endParaRPr lang="fr-FR" sz="2400" b="1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587207" y="994705"/>
            <a:ext cx="2050460" cy="84497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Chambre de test</a:t>
            </a:r>
            <a:endParaRPr lang="fr-FR" b="1" dirty="0">
              <a:solidFill>
                <a:schemeClr val="bg1"/>
              </a:solidFill>
            </a:endParaRPr>
          </a:p>
        </p:txBody>
      </p:sp>
      <p:grpSp>
        <p:nvGrpSpPr>
          <p:cNvPr id="13" name="Groupe 12"/>
          <p:cNvGrpSpPr/>
          <p:nvPr/>
        </p:nvGrpSpPr>
        <p:grpSpPr>
          <a:xfrm>
            <a:off x="214933" y="2384628"/>
            <a:ext cx="4189919" cy="1901593"/>
            <a:chOff x="1678887" y="2473653"/>
            <a:chExt cx="4262354" cy="1901593"/>
          </a:xfrm>
        </p:grpSpPr>
        <p:sp>
          <p:nvSpPr>
            <p:cNvPr id="3" name="Rectangle à coins arrondis 2"/>
            <p:cNvSpPr/>
            <p:nvPr/>
          </p:nvSpPr>
          <p:spPr>
            <a:xfrm>
              <a:off x="1688889" y="2763628"/>
              <a:ext cx="4252352" cy="1611618"/>
            </a:xfrm>
            <a:prstGeom prst="roundRect">
              <a:avLst>
                <a:gd name="adj" fmla="val 6611"/>
              </a:avLst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fr-FR" sz="2000" dirty="0" smtClean="0">
                  <a:solidFill>
                    <a:schemeClr val="tx1"/>
                  </a:solidFill>
                </a:rPr>
                <a:t>Conditions de la chambre (ventilation, température, dimensions)</a:t>
              </a:r>
            </a:p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fr-FR" sz="2000" dirty="0" smtClean="0">
                  <a:solidFill>
                    <a:schemeClr val="tx1"/>
                  </a:solidFill>
                </a:rPr>
                <a:t>Emissions de substances à différents pas de temps</a:t>
              </a:r>
            </a:p>
          </p:txBody>
        </p:sp>
        <p:grpSp>
          <p:nvGrpSpPr>
            <p:cNvPr id="12" name="Groupe 11"/>
            <p:cNvGrpSpPr/>
            <p:nvPr/>
          </p:nvGrpSpPr>
          <p:grpSpPr>
            <a:xfrm>
              <a:off x="1678887" y="2473653"/>
              <a:ext cx="2758893" cy="489376"/>
              <a:chOff x="1678887" y="2473653"/>
              <a:chExt cx="2758893" cy="489376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1812189" y="2535986"/>
                <a:ext cx="2566951" cy="389412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2000" b="1" dirty="0"/>
              </a:p>
            </p:txBody>
          </p:sp>
          <p:sp>
            <p:nvSpPr>
              <p:cNvPr id="69" name="Ellipse 68"/>
              <p:cNvSpPr/>
              <p:nvPr/>
            </p:nvSpPr>
            <p:spPr>
              <a:xfrm>
                <a:off x="1678887" y="2473653"/>
                <a:ext cx="468000" cy="468000"/>
              </a:xfrm>
              <a:prstGeom prst="ellips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2400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1790837" y="2562919"/>
                <a:ext cx="264694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2000" b="1" dirty="0" smtClean="0">
                    <a:solidFill>
                      <a:schemeClr val="bg1"/>
                    </a:solidFill>
                  </a:rPr>
                  <a:t>1   Collecte </a:t>
                </a:r>
                <a:r>
                  <a:rPr lang="fr-FR" sz="2000" b="1" dirty="0">
                    <a:solidFill>
                      <a:schemeClr val="bg1"/>
                    </a:solidFill>
                  </a:rPr>
                  <a:t>de données</a:t>
                </a:r>
              </a:p>
            </p:txBody>
          </p:sp>
        </p:grpSp>
      </p:grpSp>
      <p:cxnSp>
        <p:nvCxnSpPr>
          <p:cNvPr id="50" name="Connecteur en angle 49"/>
          <p:cNvCxnSpPr>
            <a:stCxn id="41" idx="3"/>
            <a:endCxn id="19" idx="0"/>
          </p:cNvCxnSpPr>
          <p:nvPr/>
        </p:nvCxnSpPr>
        <p:spPr>
          <a:xfrm flipV="1">
            <a:off x="3893946" y="976652"/>
            <a:ext cx="2953451" cy="4147569"/>
          </a:xfrm>
          <a:prstGeom prst="bentConnector4">
            <a:avLst>
              <a:gd name="adj1" fmla="val 22007"/>
              <a:gd name="adj2" fmla="val 105512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7" name="Groupe 56"/>
          <p:cNvGrpSpPr/>
          <p:nvPr/>
        </p:nvGrpSpPr>
        <p:grpSpPr>
          <a:xfrm>
            <a:off x="5152793" y="1721035"/>
            <a:ext cx="3556067" cy="3576886"/>
            <a:chOff x="4102024" y="1311187"/>
            <a:chExt cx="3556067" cy="3576886"/>
          </a:xfrm>
        </p:grpSpPr>
        <p:grpSp>
          <p:nvGrpSpPr>
            <p:cNvPr id="58" name="Groupe 57"/>
            <p:cNvGrpSpPr/>
            <p:nvPr/>
          </p:nvGrpSpPr>
          <p:grpSpPr>
            <a:xfrm>
              <a:off x="4102024" y="1311187"/>
              <a:ext cx="3556067" cy="3576886"/>
              <a:chOff x="7426228" y="897142"/>
              <a:chExt cx="3556067" cy="3576886"/>
            </a:xfrm>
          </p:grpSpPr>
          <p:sp>
            <p:nvSpPr>
              <p:cNvPr id="60" name="Rectangle à coins arrondis 59"/>
              <p:cNvSpPr/>
              <p:nvPr/>
            </p:nvSpPr>
            <p:spPr>
              <a:xfrm>
                <a:off x="7498583" y="1811317"/>
                <a:ext cx="3483711" cy="945888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sz="2000" b="1" dirty="0" smtClean="0">
                    <a:solidFill>
                      <a:schemeClr val="bg1"/>
                    </a:solidFill>
                  </a:rPr>
                  <a:t>     </a:t>
                </a:r>
                <a:r>
                  <a:rPr lang="fr-FR" sz="2000" dirty="0" smtClean="0">
                    <a:solidFill>
                      <a:schemeClr val="tx1"/>
                    </a:solidFill>
                  </a:rPr>
                  <a:t>Masse de substance tel que le premier point de mesure est fixé</a:t>
                </a:r>
                <a:endParaRPr lang="fr-FR" sz="200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2" name="Groupe 61"/>
              <p:cNvGrpSpPr/>
              <p:nvPr/>
            </p:nvGrpSpPr>
            <p:grpSpPr>
              <a:xfrm>
                <a:off x="7444583" y="897142"/>
                <a:ext cx="3537712" cy="733768"/>
                <a:chOff x="2742065" y="1442083"/>
                <a:chExt cx="3537712" cy="733768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2" name="Rectangle à coins arrondis 71"/>
                    <p:cNvSpPr/>
                    <p:nvPr/>
                  </p:nvSpPr>
                  <p:spPr>
                    <a:xfrm>
                      <a:off x="2796065" y="1506199"/>
                      <a:ext cx="3483712" cy="669652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     </a:t>
                      </a:r>
                      <a:r>
                        <a:rPr lang="fr-FR" sz="2000" dirty="0" smtClean="0">
                          <a:solidFill>
                            <a:schemeClr val="tx1"/>
                          </a:solidFill>
                        </a:rPr>
                        <a:t>Varier </a:t>
                      </a:r>
                      <a14:m>
                        <m:oMath xmlns:m="http://schemas.openxmlformats.org/officeDocument/2006/math">
                          <m:r>
                            <a:rPr lang="fr-FR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oMath>
                      </a14:m>
                      <a:r>
                        <a:rPr lang="fr-FR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a:t> et </a:t>
                      </a:r>
                      <a14:m>
                        <m:oMath xmlns:m="http://schemas.openxmlformats.org/officeDocument/2006/math">
                          <m:r>
                            <a:rPr lang="fr-FR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𝜷</m:t>
                          </m:r>
                        </m:oMath>
                      </a14:m>
                      <a:r>
                        <a:rPr lang="fr-FR" sz="2000" dirty="0" smtClean="0">
                          <a:solidFill>
                            <a:schemeClr val="tx1"/>
                          </a:solidFill>
                        </a:rPr>
                        <a:t> dans leurs rayons d’incertitude </a:t>
                      </a:r>
                      <a:endParaRPr lang="fr-FR" sz="2000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72" name="Rectangle à coins arrondis 71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796065" y="1506199"/>
                      <a:ext cx="3483712" cy="669652"/>
                    </a:xfrm>
                    <a:prstGeom prst="roundRect">
                      <a:avLst/>
                    </a:prstGeom>
                    <a:blipFill>
                      <a:blip r:embed="rId3"/>
                      <a:stretch>
                        <a:fillRect l="-520" t="-6087" b="-14783"/>
                      </a:stretch>
                    </a:blipFill>
                    <a:ln w="28575">
                      <a:solidFill>
                        <a:schemeClr val="accent1"/>
                      </a:solidFill>
                    </a:ln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73" name="Ellipse 72"/>
                <p:cNvSpPr/>
                <p:nvPr/>
              </p:nvSpPr>
              <p:spPr>
                <a:xfrm>
                  <a:off x="2742065" y="1442083"/>
                  <a:ext cx="396000" cy="396000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000" b="1" dirty="0">
                      <a:solidFill>
                        <a:schemeClr val="bg1"/>
                      </a:solidFill>
                    </a:rPr>
                    <a:t>1</a:t>
                  </a:r>
                </a:p>
              </p:txBody>
            </p:sp>
          </p:grpSp>
          <p:grpSp>
            <p:nvGrpSpPr>
              <p:cNvPr id="63" name="Groupe 62"/>
              <p:cNvGrpSpPr/>
              <p:nvPr/>
            </p:nvGrpSpPr>
            <p:grpSpPr>
              <a:xfrm>
                <a:off x="7426228" y="2851502"/>
                <a:ext cx="3547543" cy="729825"/>
                <a:chOff x="2726476" y="652897"/>
                <a:chExt cx="3547543" cy="729825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8" name="Rectangle à coins arrondis 67"/>
                    <p:cNvSpPr/>
                    <p:nvPr/>
                  </p:nvSpPr>
                  <p:spPr>
                    <a:xfrm>
                      <a:off x="2790308" y="716800"/>
                      <a:ext cx="3483711" cy="665922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     </a:t>
                      </a:r>
                      <a:r>
                        <a:rPr lang="fr-FR" sz="2000" dirty="0" smtClean="0">
                          <a:solidFill>
                            <a:schemeClr val="tx1"/>
                          </a:solidFill>
                        </a:rPr>
                        <a:t>Déviation </a:t>
                      </a:r>
                      <a14:m>
                        <m:oMath xmlns:m="http://schemas.openxmlformats.org/officeDocument/2006/math">
                          <m:r>
                            <a:rPr lang="fr-FR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oMath>
                      </a14:m>
                      <a:r>
                        <a:rPr lang="fr-FR" sz="2000" dirty="0" smtClean="0">
                          <a:solidFill>
                            <a:schemeClr val="tx1"/>
                          </a:solidFill>
                        </a:rPr>
                        <a:t> en fonction du deuxième point</a:t>
                      </a:r>
                      <a:endParaRPr lang="fr-FR" sz="2000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68" name="Rectangle à coins arrondis 6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790308" y="716800"/>
                      <a:ext cx="3483711" cy="665922"/>
                    </a:xfrm>
                    <a:prstGeom prst="roundRect">
                      <a:avLst/>
                    </a:prstGeom>
                    <a:blipFill>
                      <a:blip r:embed="rId4"/>
                      <a:stretch>
                        <a:fillRect l="-521" t="-5217" b="-15652"/>
                      </a:stretch>
                    </a:blipFill>
                    <a:ln w="28575">
                      <a:solidFill>
                        <a:schemeClr val="accent1"/>
                      </a:solidFill>
                    </a:ln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71" name="Ellipse 70"/>
                <p:cNvSpPr/>
                <p:nvPr/>
              </p:nvSpPr>
              <p:spPr>
                <a:xfrm>
                  <a:off x="2726476" y="652897"/>
                  <a:ext cx="396000" cy="396000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000" b="1" dirty="0" smtClean="0">
                      <a:solidFill>
                        <a:schemeClr val="bg1"/>
                      </a:solidFill>
                    </a:rPr>
                    <a:t>3</a:t>
                  </a:r>
                  <a:endParaRPr lang="fr-FR" sz="20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64" name="Groupe 63"/>
              <p:cNvGrpSpPr/>
              <p:nvPr/>
            </p:nvGrpSpPr>
            <p:grpSpPr>
              <a:xfrm>
                <a:off x="7436032" y="3711121"/>
                <a:ext cx="3546262" cy="762907"/>
                <a:chOff x="2736280" y="374024"/>
                <a:chExt cx="3546262" cy="762907"/>
              </a:xfrm>
            </p:grpSpPr>
            <p:sp>
              <p:nvSpPr>
                <p:cNvPr id="66" name="Rectangle à coins arrondis 65"/>
                <p:cNvSpPr/>
                <p:nvPr/>
              </p:nvSpPr>
              <p:spPr>
                <a:xfrm>
                  <a:off x="2798831" y="454074"/>
                  <a:ext cx="3483711" cy="682857"/>
                </a:xfrm>
                <a:prstGeom prst="roundRect">
                  <a:avLst/>
                </a:prstGeom>
                <a:solidFill>
                  <a:schemeClr val="bg1"/>
                </a:solidFill>
                <a:ln w="285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fr-FR" sz="2000" b="1" dirty="0" smtClean="0">
                      <a:solidFill>
                        <a:schemeClr val="bg1"/>
                      </a:solidFill>
                    </a:rPr>
                    <a:t>     </a:t>
                  </a:r>
                  <a:r>
                    <a:rPr lang="fr-FR" sz="2000" dirty="0" smtClean="0">
                      <a:solidFill>
                        <a:schemeClr val="tx1"/>
                      </a:solidFill>
                    </a:rPr>
                    <a:t>Pénalité d’écart à la valeur de référence</a:t>
                  </a:r>
                  <a:endParaRPr lang="fr-FR" sz="2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" name="Ellipse 66"/>
                <p:cNvSpPr/>
                <p:nvPr/>
              </p:nvSpPr>
              <p:spPr>
                <a:xfrm>
                  <a:off x="2736280" y="374024"/>
                  <a:ext cx="396000" cy="396000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000" b="1" dirty="0" smtClean="0">
                      <a:solidFill>
                        <a:schemeClr val="bg1"/>
                      </a:solidFill>
                    </a:rPr>
                    <a:t>4</a:t>
                  </a:r>
                  <a:endParaRPr lang="fr-FR" sz="20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59" name="Ellipse 58"/>
            <p:cNvSpPr/>
            <p:nvPr/>
          </p:nvSpPr>
          <p:spPr>
            <a:xfrm>
              <a:off x="4120379" y="2161245"/>
              <a:ext cx="396000" cy="396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 smtClean="0">
                  <a:solidFill>
                    <a:schemeClr val="bg1"/>
                  </a:solidFill>
                </a:rPr>
                <a:t>2</a:t>
              </a:r>
              <a:endParaRPr lang="fr-FR" sz="20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74" name="Connecteur droit avec flèche 73"/>
          <p:cNvCxnSpPr>
            <a:stCxn id="3" idx="2"/>
            <a:endCxn id="41" idx="0"/>
          </p:cNvCxnSpPr>
          <p:nvPr/>
        </p:nvCxnSpPr>
        <p:spPr>
          <a:xfrm flipH="1">
            <a:off x="2300207" y="4286221"/>
            <a:ext cx="0" cy="446707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Rectangle 75"/>
              <p:cNvSpPr/>
              <p:nvPr/>
            </p:nvSpPr>
            <p:spPr>
              <a:xfrm>
                <a:off x="9416204" y="3693795"/>
                <a:ext cx="2496709" cy="7662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𝑙𝑜𝑔</m:t>
                          </m:r>
                        </m:e>
                        <m:sub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r>
                        <a:rPr lang="fr-FR" sz="2000"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fr-FR" sz="2000">
                                  <a:latin typeface="Cambria Math" panose="02040503050406030204" pitchFamily="18" charset="0"/>
                                </a:rPr>
                                <m:t>28,</m:t>
                              </m:r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𝑝𝑟𝑒𝑑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fr-FR" sz="2000">
                                  <a:latin typeface="Cambria Math" panose="02040503050406030204" pitchFamily="18" charset="0"/>
                                </a:rPr>
                                <m:t>28,</m:t>
                              </m:r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𝑜𝑏𝑠</m:t>
                              </m:r>
                            </m:sub>
                          </m:sSub>
                        </m:den>
                      </m:f>
                      <m:r>
                        <a:rPr lang="fr-FR" sz="20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76" name="Rectangle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6204" y="3693795"/>
                <a:ext cx="2496709" cy="76623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Rectangle 89"/>
              <p:cNvSpPr/>
              <p:nvPr/>
            </p:nvSpPr>
            <p:spPr>
              <a:xfrm>
                <a:off x="5366541" y="5663364"/>
                <a:ext cx="3183877" cy="699790"/>
              </a:xfrm>
              <a:prstGeom prst="rect">
                <a:avLst/>
              </a:prstGeom>
              <a:solidFill>
                <a:schemeClr val="accent2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000" b="1" dirty="0" smtClean="0">
                    <a:solidFill>
                      <a:schemeClr val="bg1"/>
                    </a:solidFill>
                  </a:rPr>
                  <a:t>Solutions </a:t>
                </a:r>
                <a14:m>
                  <m:oMath xmlns:m="http://schemas.openxmlformats.org/officeDocument/2006/math">
                    <m:r>
                      <a:rPr lang="fr-FR" sz="2000" b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𝒃</m:t>
                    </m:r>
                  </m:oMath>
                </a14:m>
                <a:r>
                  <a:rPr lang="fr-FR" sz="2000" b="1" dirty="0">
                    <a:solidFill>
                      <a:schemeClr val="bg1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2000" b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𝜷</m:t>
                    </m:r>
                    <m:r>
                      <a:rPr lang="fr-FR" sz="2000" b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2000" b="1" dirty="0" smtClean="0">
                    <a:solidFill>
                      <a:schemeClr val="bg1"/>
                    </a:solidFill>
                  </a:rPr>
                  <a:t>minimisant la déviation et l’écart </a:t>
                </a:r>
                <a:endParaRPr lang="fr-FR" sz="20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0" name="Rectangle 8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6541" y="5663364"/>
                <a:ext cx="3183877" cy="699790"/>
              </a:xfrm>
              <a:prstGeom prst="rect">
                <a:avLst/>
              </a:prstGeom>
              <a:blipFill>
                <a:blip r:embed="rId6"/>
                <a:stretch>
                  <a:fillRect l="-1147" t="-5217" r="-2103" b="-15652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1" name="Connecteur droit avec flèche 90"/>
          <p:cNvCxnSpPr>
            <a:stCxn id="66" idx="2"/>
            <a:endCxn id="90" idx="0"/>
          </p:cNvCxnSpPr>
          <p:nvPr/>
        </p:nvCxnSpPr>
        <p:spPr>
          <a:xfrm flipH="1">
            <a:off x="6958480" y="5297921"/>
            <a:ext cx="8524" cy="365443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necteur droit avec flèche 103"/>
          <p:cNvCxnSpPr>
            <a:stCxn id="8" idx="2"/>
            <a:endCxn id="23" idx="0"/>
          </p:cNvCxnSpPr>
          <p:nvPr/>
        </p:nvCxnSpPr>
        <p:spPr>
          <a:xfrm flipH="1">
            <a:off x="1607634" y="1839680"/>
            <a:ext cx="4803" cy="607281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Rectangle 113"/>
              <p:cNvSpPr/>
              <p:nvPr/>
            </p:nvSpPr>
            <p:spPr>
              <a:xfrm>
                <a:off x="9415564" y="1766034"/>
                <a:ext cx="1248995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fr-FR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2.3</m:t>
                      </m:r>
                    </m:oMath>
                  </m:oMathPara>
                </a14:m>
                <a:endParaRPr lang="fr-FR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fr-FR" sz="20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2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±1.22</m:t>
                      </m:r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14" name="Rectangle 1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5564" y="1766034"/>
                <a:ext cx="1248995" cy="707886"/>
              </a:xfrm>
              <a:prstGeom prst="rect">
                <a:avLst/>
              </a:prstGeom>
              <a:blipFill>
                <a:blip r:embed="rId7"/>
                <a:stretch>
                  <a:fillRect b="-77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5" name="Groupe 124"/>
          <p:cNvGrpSpPr/>
          <p:nvPr/>
        </p:nvGrpSpPr>
        <p:grpSpPr>
          <a:xfrm>
            <a:off x="9561156" y="5281513"/>
            <a:ext cx="1999258" cy="468000"/>
            <a:chOff x="-3864633" y="5891871"/>
            <a:chExt cx="2071834" cy="468000"/>
          </a:xfrm>
        </p:grpSpPr>
        <p:sp>
          <p:nvSpPr>
            <p:cNvPr id="126" name="Rectangle 125"/>
            <p:cNvSpPr/>
            <p:nvPr/>
          </p:nvSpPr>
          <p:spPr>
            <a:xfrm>
              <a:off x="-3750772" y="5936322"/>
              <a:ext cx="1957973" cy="403885"/>
            </a:xfrm>
            <a:prstGeom prst="rect">
              <a:avLst/>
            </a:prstGeom>
            <a:solidFill>
              <a:schemeClr val="accent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 smtClean="0">
                  <a:solidFill>
                    <a:schemeClr val="bg1"/>
                  </a:solidFill>
                </a:rPr>
                <a:t>2.</a:t>
              </a:r>
              <a:r>
                <a:rPr lang="fr-FR" sz="2000" dirty="0" smtClean="0">
                  <a:solidFill>
                    <a:schemeClr val="tx1"/>
                  </a:solidFill>
                </a:rPr>
                <a:t>  </a:t>
              </a:r>
              <a:r>
                <a:rPr lang="fr-FR" sz="2000" b="1" dirty="0" smtClean="0">
                  <a:solidFill>
                    <a:schemeClr val="bg1"/>
                  </a:solidFill>
                </a:rPr>
                <a:t>Validation</a:t>
              </a:r>
              <a:endParaRPr lang="fr-FR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27" name="Ellipse 126"/>
            <p:cNvSpPr/>
            <p:nvPr/>
          </p:nvSpPr>
          <p:spPr>
            <a:xfrm>
              <a:off x="-3864633" y="5891871"/>
              <a:ext cx="468000" cy="468000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4</a:t>
              </a:r>
              <a:endParaRPr lang="fr-FR" sz="2400" b="1" dirty="0"/>
            </a:p>
          </p:txBody>
        </p:sp>
      </p:grpSp>
      <p:cxnSp>
        <p:nvCxnSpPr>
          <p:cNvPr id="128" name="Connecteur en angle 127"/>
          <p:cNvCxnSpPr>
            <a:stCxn id="90" idx="2"/>
            <a:endCxn id="126" idx="0"/>
          </p:cNvCxnSpPr>
          <p:nvPr/>
        </p:nvCxnSpPr>
        <p:spPr>
          <a:xfrm rot="5400000" flipH="1" flipV="1">
            <a:off x="8268505" y="4015938"/>
            <a:ext cx="1037190" cy="3657241"/>
          </a:xfrm>
          <a:prstGeom prst="bentConnector5">
            <a:avLst>
              <a:gd name="adj1" fmla="val -22040"/>
              <a:gd name="adj2" fmla="val 58849"/>
              <a:gd name="adj3" fmla="val 12204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3" name="Connecteur droit avec flèche 142"/>
          <p:cNvCxnSpPr>
            <a:stCxn id="72" idx="3"/>
            <a:endCxn id="114" idx="1"/>
          </p:cNvCxnSpPr>
          <p:nvPr/>
        </p:nvCxnSpPr>
        <p:spPr>
          <a:xfrm>
            <a:off x="8708860" y="2119977"/>
            <a:ext cx="706704" cy="0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necteur droit avec flèche 149"/>
          <p:cNvCxnSpPr>
            <a:stCxn id="68" idx="3"/>
            <a:endCxn id="76" idx="1"/>
          </p:cNvCxnSpPr>
          <p:nvPr/>
        </p:nvCxnSpPr>
        <p:spPr>
          <a:xfrm>
            <a:off x="8700336" y="4072259"/>
            <a:ext cx="715868" cy="4654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499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2D6FE5-0F34-694C-A9FB-69FD83B20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IBPSA |   19-20/05/2022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5CE1DA-6469-B941-AF6C-6898C4560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C9B0-E2C1-0049-8709-91C7F6A2D2F4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22" name="Rectangle à coins arrondis 21"/>
          <p:cNvSpPr/>
          <p:nvPr/>
        </p:nvSpPr>
        <p:spPr>
          <a:xfrm>
            <a:off x="431514" y="2965453"/>
            <a:ext cx="5509435" cy="2082046"/>
          </a:xfrm>
          <a:prstGeom prst="roundRect">
            <a:avLst>
              <a:gd name="adj" fmla="val 2585"/>
            </a:avLst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Au moins une substance:</a:t>
            </a:r>
          </a:p>
          <a:p>
            <a:pPr marL="0"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1. principalement limitée par la diffusion</a:t>
            </a:r>
            <a:r>
              <a:rPr lang="fr-FR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principalement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limitée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par la partition matériau-air</a:t>
            </a:r>
            <a:r>
              <a:rPr lang="fr-FR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4355" y="6119633"/>
            <a:ext cx="46714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en </a:t>
            </a:r>
            <a:r>
              <a:rPr lang="fr-FR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fonction du critère de coupure défini par Huang et al. (2020) </a:t>
            </a:r>
            <a:endParaRPr lang="fr-FR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058002" y="4396697"/>
            <a:ext cx="38347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Masse molaire v/s coefficient octanol-air</a:t>
            </a:r>
            <a:endParaRPr lang="fr-FR" sz="1600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re 8">
            <a:extLst>
              <a:ext uri="{FF2B5EF4-FFF2-40B4-BE49-F238E27FC236}">
                <a16:creationId xmlns:a16="http://schemas.microsoft.com/office/drawing/2014/main" id="{D38F8E8F-7E0C-9445-B62C-917F03625E5E}"/>
              </a:ext>
            </a:extLst>
          </p:cNvPr>
          <p:cNvSpPr txBox="1">
            <a:spLocks/>
          </p:cNvSpPr>
          <p:nvPr/>
        </p:nvSpPr>
        <p:spPr>
          <a:xfrm>
            <a:off x="1219197" y="164824"/>
            <a:ext cx="10485123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i="0" kern="1200">
                <a:solidFill>
                  <a:schemeClr val="tx2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fr-FR" sz="2800" dirty="0" smtClean="0"/>
              <a:t>Cas d’étude – plaque de plâtre</a:t>
            </a:r>
            <a:endParaRPr lang="fr-FR" sz="2800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431514" y="1225330"/>
            <a:ext cx="4370514" cy="976884"/>
          </a:xfrm>
          <a:prstGeom prst="roundRect">
            <a:avLst>
              <a:gd name="adj" fmla="val 6611"/>
            </a:avLst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dirty="0" smtClean="0">
                <a:solidFill>
                  <a:schemeClr val="tx1"/>
                </a:solidFill>
              </a:rPr>
              <a:t>Dimensions (matériau et chambre), ventilation, émissions à 3 et 28 jours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99193" y="960981"/>
            <a:ext cx="3599961" cy="40612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/>
          </a:p>
        </p:txBody>
      </p:sp>
      <p:sp>
        <p:nvSpPr>
          <p:cNvPr id="17" name="Ellipse 16"/>
          <p:cNvSpPr/>
          <p:nvPr/>
        </p:nvSpPr>
        <p:spPr>
          <a:xfrm>
            <a:off x="431514" y="907085"/>
            <a:ext cx="468000" cy="468000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8" name="Rectangle 17"/>
          <p:cNvSpPr/>
          <p:nvPr/>
        </p:nvSpPr>
        <p:spPr>
          <a:xfrm>
            <a:off x="512812" y="986519"/>
            <a:ext cx="37931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1</a:t>
            </a:r>
            <a:r>
              <a:rPr lang="fr-FR" sz="2000" b="1" dirty="0" smtClean="0">
                <a:solidFill>
                  <a:schemeClr val="bg1"/>
                </a:solidFill>
              </a:rPr>
              <a:t>.  Collecte </a:t>
            </a:r>
            <a:r>
              <a:rPr lang="fr-FR" sz="2000" b="1" dirty="0">
                <a:solidFill>
                  <a:schemeClr val="bg1"/>
                </a:solidFill>
              </a:rPr>
              <a:t>de </a:t>
            </a:r>
            <a:r>
              <a:rPr lang="fr-FR" sz="2000" b="1" dirty="0" smtClean="0">
                <a:solidFill>
                  <a:schemeClr val="bg1"/>
                </a:solidFill>
              </a:rPr>
              <a:t>données - fabricant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99194" y="2666556"/>
            <a:ext cx="2921293" cy="43373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/>
          </a:p>
        </p:txBody>
      </p:sp>
      <p:sp>
        <p:nvSpPr>
          <p:cNvPr id="11" name="Ellipse 10"/>
          <p:cNvSpPr/>
          <p:nvPr/>
        </p:nvSpPr>
        <p:spPr>
          <a:xfrm>
            <a:off x="435411" y="2627802"/>
            <a:ext cx="468000" cy="468000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1" name="Rectangle 20"/>
          <p:cNvSpPr/>
          <p:nvPr/>
        </p:nvSpPr>
        <p:spPr>
          <a:xfrm>
            <a:off x="549069" y="2721230"/>
            <a:ext cx="30714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2. Sélection des substances</a:t>
            </a:r>
            <a:endParaRPr lang="fr-FR" sz="2000" b="1" dirty="0">
              <a:solidFill>
                <a:schemeClr val="bg1"/>
              </a:solidFill>
            </a:endParaRPr>
          </a:p>
        </p:txBody>
      </p:sp>
      <p:pic>
        <p:nvPicPr>
          <p:cNvPr id="24" name="Image 23"/>
          <p:cNvPicPr/>
          <p:nvPr/>
        </p:nvPicPr>
        <p:blipFill>
          <a:blip r:embed="rId3"/>
          <a:stretch>
            <a:fillRect/>
          </a:stretch>
        </p:blipFill>
        <p:spPr>
          <a:xfrm>
            <a:off x="6052028" y="986519"/>
            <a:ext cx="5214938" cy="325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56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2D6FE5-0F34-694C-A9FB-69FD83B20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IBPSA |   19-20/05/2022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5CE1DA-6469-B941-AF6C-6898C4560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C9B0-E2C1-0049-8709-91C7F6A2D2F4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9991" y="1672710"/>
            <a:ext cx="5350873" cy="361024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821299" y="5286449"/>
            <a:ext cx="1858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fr-FR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fr-FR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FR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hexanal</a:t>
            </a:r>
            <a:endParaRPr lang="fr-FR" dirty="0"/>
          </a:p>
        </p:txBody>
      </p:sp>
      <p:sp>
        <p:nvSpPr>
          <p:cNvPr id="26" name="Titre 8">
            <a:extLst>
              <a:ext uri="{FF2B5EF4-FFF2-40B4-BE49-F238E27FC236}">
                <a16:creationId xmlns:a16="http://schemas.microsoft.com/office/drawing/2014/main" id="{D38F8E8F-7E0C-9445-B62C-917F03625E5E}"/>
              </a:ext>
            </a:extLst>
          </p:cNvPr>
          <p:cNvSpPr txBox="1">
            <a:spLocks/>
          </p:cNvSpPr>
          <p:nvPr/>
        </p:nvSpPr>
        <p:spPr>
          <a:xfrm>
            <a:off x="1219197" y="164824"/>
            <a:ext cx="10485123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i="0" kern="1200">
                <a:solidFill>
                  <a:schemeClr val="tx2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fr-FR" sz="2800" dirty="0" smtClean="0"/>
              <a:t>Cas d’étude – plaque de plâtre</a:t>
            </a:r>
            <a:endParaRPr lang="fr-FR" sz="2800" dirty="0"/>
          </a:p>
        </p:txBody>
      </p:sp>
      <p:grpSp>
        <p:nvGrpSpPr>
          <p:cNvPr id="14" name="Groupe 13"/>
          <p:cNvGrpSpPr/>
          <p:nvPr/>
        </p:nvGrpSpPr>
        <p:grpSpPr>
          <a:xfrm>
            <a:off x="1893024" y="560385"/>
            <a:ext cx="2815981" cy="397611"/>
            <a:chOff x="1085455" y="538415"/>
            <a:chExt cx="2815981" cy="397611"/>
          </a:xfrm>
        </p:grpSpPr>
        <p:sp>
          <p:nvSpPr>
            <p:cNvPr id="18" name="Rectangle 17"/>
            <p:cNvSpPr/>
            <p:nvPr/>
          </p:nvSpPr>
          <p:spPr>
            <a:xfrm>
              <a:off x="1259062" y="595568"/>
              <a:ext cx="2623324" cy="30743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/>
            </a:p>
          </p:txBody>
        </p:sp>
        <p:sp>
          <p:nvSpPr>
            <p:cNvPr id="21" name="Ellipse 20"/>
            <p:cNvSpPr/>
            <p:nvPr/>
          </p:nvSpPr>
          <p:spPr>
            <a:xfrm>
              <a:off x="1085455" y="538415"/>
              <a:ext cx="388737" cy="396000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74279" y="566694"/>
              <a:ext cx="272715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3</a:t>
              </a:r>
              <a:r>
                <a:rPr lang="fr-FR" b="1" dirty="0" smtClean="0">
                  <a:solidFill>
                    <a:schemeClr val="bg1"/>
                  </a:solidFill>
                </a:rPr>
                <a:t>. </a:t>
              </a:r>
              <a:r>
                <a:rPr lang="fr-FR" b="1" dirty="0" smtClean="0">
                  <a:solidFill>
                    <a:schemeClr val="bg1"/>
                  </a:solidFill>
                </a:rPr>
                <a:t>Optimisation : déviation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580" y="1140319"/>
            <a:ext cx="41094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1. Premier point fixé par la masse M</a:t>
            </a:r>
            <a:r>
              <a:rPr lang="fr-FR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Connecteur droit avec flèche 5"/>
          <p:cNvCxnSpPr>
            <a:stCxn id="27" idx="2"/>
          </p:cNvCxnSpPr>
          <p:nvPr/>
        </p:nvCxnSpPr>
        <p:spPr>
          <a:xfrm>
            <a:off x="2336303" y="1786650"/>
            <a:ext cx="1626097" cy="823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8163714" y="2609850"/>
            <a:ext cx="4876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Calcul de la déviation par rapport au deuxième point de mesure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Connecteur droit avec flèche 27"/>
          <p:cNvCxnSpPr>
            <a:stCxn id="8" idx="1"/>
          </p:cNvCxnSpPr>
          <p:nvPr/>
        </p:nvCxnSpPr>
        <p:spPr>
          <a:xfrm flipH="1">
            <a:off x="7715250" y="3210015"/>
            <a:ext cx="448464" cy="533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96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2D6FE5-0F34-694C-A9FB-69FD83B20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IBPSA |   19-20/05/2022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5CE1DA-6469-B941-AF6C-6898C4560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C9B0-E2C1-0049-8709-91C7F6A2D2F4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2" name="Titre 8">
            <a:extLst>
              <a:ext uri="{FF2B5EF4-FFF2-40B4-BE49-F238E27FC236}">
                <a16:creationId xmlns:a16="http://schemas.microsoft.com/office/drawing/2014/main" id="{D38F8E8F-7E0C-9445-B62C-917F03625E5E}"/>
              </a:ext>
            </a:extLst>
          </p:cNvPr>
          <p:cNvSpPr txBox="1">
            <a:spLocks/>
          </p:cNvSpPr>
          <p:nvPr/>
        </p:nvSpPr>
        <p:spPr>
          <a:xfrm>
            <a:off x="1219197" y="164824"/>
            <a:ext cx="10485123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i="0" kern="1200">
                <a:solidFill>
                  <a:schemeClr val="tx2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fr-FR" sz="2800" dirty="0" smtClean="0"/>
              <a:t>Cas d’étude – plaque de plâtre</a:t>
            </a:r>
            <a:endParaRPr lang="fr-FR" sz="2800" dirty="0"/>
          </a:p>
        </p:txBody>
      </p:sp>
      <p:sp>
        <p:nvSpPr>
          <p:cNvPr id="27" name="Rectangle 26"/>
          <p:cNvSpPr/>
          <p:nvPr/>
        </p:nvSpPr>
        <p:spPr>
          <a:xfrm>
            <a:off x="6259399" y="3455906"/>
            <a:ext cx="8313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600" i="1" dirty="0" smtClean="0"/>
              <a:t>hexanal</a:t>
            </a:r>
            <a:endParaRPr lang="fr-FR" sz="1600" dirty="0"/>
          </a:p>
        </p:txBody>
      </p:sp>
      <p:grpSp>
        <p:nvGrpSpPr>
          <p:cNvPr id="17" name="Groupe 16"/>
          <p:cNvGrpSpPr/>
          <p:nvPr/>
        </p:nvGrpSpPr>
        <p:grpSpPr>
          <a:xfrm>
            <a:off x="1687632" y="874428"/>
            <a:ext cx="7859906" cy="5962155"/>
            <a:chOff x="1687632" y="874428"/>
            <a:chExt cx="7859906" cy="5962155"/>
          </a:xfrm>
        </p:grpSpPr>
        <p:grpSp>
          <p:nvGrpSpPr>
            <p:cNvPr id="3" name="Groupe 2"/>
            <p:cNvGrpSpPr/>
            <p:nvPr/>
          </p:nvGrpSpPr>
          <p:grpSpPr>
            <a:xfrm>
              <a:off x="1687632" y="874428"/>
              <a:ext cx="7859906" cy="5751201"/>
              <a:chOff x="156807" y="687857"/>
              <a:chExt cx="8006749" cy="5751201"/>
            </a:xfrm>
          </p:grpSpPr>
          <p:pic>
            <p:nvPicPr>
              <p:cNvPr id="10" name="Image 9"/>
              <p:cNvPicPr/>
              <p:nvPr/>
            </p:nvPicPr>
            <p:blipFill rotWithShape="1">
              <a:blip r:embed="rId3"/>
              <a:srcRect t="2479" b="2601"/>
              <a:stretch/>
            </p:blipFill>
            <p:spPr>
              <a:xfrm>
                <a:off x="156807" y="3705382"/>
                <a:ext cx="3686400" cy="2733676"/>
              </a:xfrm>
              <a:prstGeom prst="rect">
                <a:avLst/>
              </a:prstGeom>
            </p:spPr>
          </p:pic>
          <p:pic>
            <p:nvPicPr>
              <p:cNvPr id="9" name="Image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6807" y="718032"/>
                <a:ext cx="3686400" cy="2880000"/>
              </a:xfrm>
              <a:prstGeom prst="rect">
                <a:avLst/>
              </a:prstGeom>
            </p:spPr>
          </p:pic>
          <p:pic>
            <p:nvPicPr>
              <p:cNvPr id="11" name="Image 10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77156" y="687857"/>
                <a:ext cx="3686400" cy="2880000"/>
              </a:xfrm>
              <a:prstGeom prst="rect">
                <a:avLst/>
              </a:prstGeom>
            </p:spPr>
          </p:pic>
          <p:sp>
            <p:nvSpPr>
              <p:cNvPr id="6" name="Rectangle 5"/>
              <p:cNvSpPr/>
              <p:nvPr/>
            </p:nvSpPr>
            <p:spPr>
              <a:xfrm>
                <a:off x="1144083" y="3439576"/>
                <a:ext cx="136325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1600" i="1" dirty="0" smtClean="0"/>
                  <a:t>n-hexadécane</a:t>
                </a:r>
                <a:endParaRPr lang="fr-FR" sz="1600" dirty="0"/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2632267" y="6498029"/>
              <a:ext cx="142891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600" i="1" dirty="0" smtClean="0"/>
                <a:t>n-pentadécane</a:t>
              </a:r>
              <a:endParaRPr lang="fr-FR" sz="1600" dirty="0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7166128" y="3625183"/>
            <a:ext cx="8313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600" i="1" dirty="0" smtClean="0"/>
              <a:t>hexanal</a:t>
            </a:r>
            <a:endParaRPr lang="fr-FR" sz="1600" dirty="0"/>
          </a:p>
        </p:txBody>
      </p:sp>
      <p:cxnSp>
        <p:nvCxnSpPr>
          <p:cNvPr id="39" name="Connecteur droit avec flèche 38"/>
          <p:cNvCxnSpPr>
            <a:endCxn id="45" idx="3"/>
          </p:cNvCxnSpPr>
          <p:nvPr/>
        </p:nvCxnSpPr>
        <p:spPr>
          <a:xfrm flipH="1">
            <a:off x="1157373" y="1281988"/>
            <a:ext cx="2274191" cy="712383"/>
          </a:xfrm>
          <a:prstGeom prst="straightConnector1">
            <a:avLst/>
          </a:prstGeom>
          <a:ln w="3175">
            <a:solidFill>
              <a:schemeClr val="bg2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>
            <a:endCxn id="46" idx="3"/>
          </p:cNvCxnSpPr>
          <p:nvPr/>
        </p:nvCxnSpPr>
        <p:spPr>
          <a:xfrm flipH="1">
            <a:off x="1157373" y="2187595"/>
            <a:ext cx="2168554" cy="800087"/>
          </a:xfrm>
          <a:prstGeom prst="straightConnector1">
            <a:avLst/>
          </a:prstGeom>
          <a:ln w="3175">
            <a:solidFill>
              <a:schemeClr val="bg2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212884" y="1809705"/>
            <a:ext cx="944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solution</a:t>
            </a:r>
            <a:endParaRPr lang="fr-FR" dirty="0"/>
          </a:p>
        </p:txBody>
      </p:sp>
      <p:sp>
        <p:nvSpPr>
          <p:cNvPr id="46" name="Rectangle 45"/>
          <p:cNvSpPr/>
          <p:nvPr/>
        </p:nvSpPr>
        <p:spPr>
          <a:xfrm>
            <a:off x="74448" y="2803016"/>
            <a:ext cx="1082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référence</a:t>
            </a:r>
            <a:endParaRPr lang="fr-FR" dirty="0"/>
          </a:p>
        </p:txBody>
      </p:sp>
      <p:sp>
        <p:nvSpPr>
          <p:cNvPr id="56" name="Rectangle à coins arrondis 55"/>
          <p:cNvSpPr/>
          <p:nvPr/>
        </p:nvSpPr>
        <p:spPr>
          <a:xfrm>
            <a:off x="1687632" y="899149"/>
            <a:ext cx="8141745" cy="5870198"/>
          </a:xfrm>
          <a:prstGeom prst="roundRect">
            <a:avLst>
              <a:gd name="adj" fmla="val 2585"/>
            </a:avLst>
          </a:prstGeom>
          <a:noFill/>
          <a:ln w="381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7421434" y="3552824"/>
            <a:ext cx="291669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58"/>
          <p:cNvSpPr/>
          <p:nvPr/>
        </p:nvSpPr>
        <p:spPr>
          <a:xfrm>
            <a:off x="5836683" y="2133595"/>
            <a:ext cx="291669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59"/>
              <p:cNvSpPr/>
              <p:nvPr/>
            </p:nvSpPr>
            <p:spPr>
              <a:xfrm>
                <a:off x="7427395" y="3425128"/>
                <a:ext cx="328004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600" i="1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fr-FR" sz="1600" i="1" dirty="0"/>
              </a:p>
            </p:txBody>
          </p:sp>
        </mc:Choice>
        <mc:Fallback xmlns="">
          <p:sp>
            <p:nvSpPr>
              <p:cNvPr id="60" name="Rectangle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7395" y="3425128"/>
                <a:ext cx="328004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Rectangle 60"/>
          <p:cNvSpPr/>
          <p:nvPr/>
        </p:nvSpPr>
        <p:spPr>
          <a:xfrm>
            <a:off x="3139895" y="3581399"/>
            <a:ext cx="291669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Rectangle 61"/>
              <p:cNvSpPr/>
              <p:nvPr/>
            </p:nvSpPr>
            <p:spPr>
              <a:xfrm>
                <a:off x="3178907" y="3441481"/>
                <a:ext cx="328004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600" i="1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fr-FR" sz="1600" i="1" dirty="0"/>
              </a:p>
            </p:txBody>
          </p:sp>
        </mc:Choice>
        <mc:Fallback xmlns="">
          <p:sp>
            <p:nvSpPr>
              <p:cNvPr id="62" name="Rectangle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8907" y="3441481"/>
                <a:ext cx="328004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Rectangle 63"/>
          <p:cNvSpPr/>
          <p:nvPr/>
        </p:nvSpPr>
        <p:spPr>
          <a:xfrm>
            <a:off x="3161006" y="6500411"/>
            <a:ext cx="291669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3214875" y="6359629"/>
                <a:ext cx="328004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600" i="1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fr-FR" sz="1600" i="1" dirty="0"/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4875" y="6359629"/>
                <a:ext cx="328004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5" name="Tableau 6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2101672"/>
                  </p:ext>
                </p:extLst>
              </p:nvPr>
            </p:nvGraphicFramePr>
            <p:xfrm>
              <a:off x="5928746" y="4725643"/>
              <a:ext cx="3532302" cy="1112520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177434">
                      <a:extLst>
                        <a:ext uri="{9D8B030D-6E8A-4147-A177-3AD203B41FA5}">
                          <a16:colId xmlns:a16="http://schemas.microsoft.com/office/drawing/2014/main" val="538797958"/>
                        </a:ext>
                      </a:extLst>
                    </a:gridCol>
                    <a:gridCol w="1177434">
                      <a:extLst>
                        <a:ext uri="{9D8B030D-6E8A-4147-A177-3AD203B41FA5}">
                          <a16:colId xmlns:a16="http://schemas.microsoft.com/office/drawing/2014/main" val="1344451504"/>
                        </a:ext>
                      </a:extLst>
                    </a:gridCol>
                    <a:gridCol w="1177434">
                      <a:extLst>
                        <a:ext uri="{9D8B030D-6E8A-4147-A177-3AD203B41FA5}">
                          <a16:colId xmlns:a16="http://schemas.microsoft.com/office/drawing/2014/main" val="308045337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Référence</a:t>
                          </a:r>
                          <a:endParaRPr lang="fr-FR" dirty="0"/>
                        </a:p>
                      </a:txBody>
                      <a:tcPr>
                        <a:lnT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Solution</a:t>
                          </a:r>
                          <a:endParaRPr lang="fr-FR" dirty="0"/>
                        </a:p>
                      </a:txBody>
                      <a:tcPr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0440029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800" smtClean="0">
                                    <a:latin typeface="Cambria Math" panose="02040503050406030204" pitchFamily="18" charset="0"/>
                                  </a:rPr>
                                  <m:t>𝒃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-5.77</a:t>
                          </a:r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-5.51</a:t>
                          </a:r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396266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800" smtClean="0">
                                    <a:latin typeface="Cambria Math" panose="02040503050406030204" pitchFamily="18" charset="0"/>
                                  </a:rPr>
                                  <m:t>𝜷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1.28</a:t>
                          </a:r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2.23</a:t>
                          </a:r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2431501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5" name="Tableau 6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2101672"/>
                  </p:ext>
                </p:extLst>
              </p:nvPr>
            </p:nvGraphicFramePr>
            <p:xfrm>
              <a:off x="5928746" y="4725643"/>
              <a:ext cx="3532302" cy="1112520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177434">
                      <a:extLst>
                        <a:ext uri="{9D8B030D-6E8A-4147-A177-3AD203B41FA5}">
                          <a16:colId xmlns:a16="http://schemas.microsoft.com/office/drawing/2014/main" val="538797958"/>
                        </a:ext>
                      </a:extLst>
                    </a:gridCol>
                    <a:gridCol w="1177434">
                      <a:extLst>
                        <a:ext uri="{9D8B030D-6E8A-4147-A177-3AD203B41FA5}">
                          <a16:colId xmlns:a16="http://schemas.microsoft.com/office/drawing/2014/main" val="1344451504"/>
                        </a:ext>
                      </a:extLst>
                    </a:gridCol>
                    <a:gridCol w="1177434">
                      <a:extLst>
                        <a:ext uri="{9D8B030D-6E8A-4147-A177-3AD203B41FA5}">
                          <a16:colId xmlns:a16="http://schemas.microsoft.com/office/drawing/2014/main" val="308045337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Référence</a:t>
                          </a:r>
                          <a:endParaRPr lang="fr-FR" dirty="0"/>
                        </a:p>
                      </a:txBody>
                      <a:tcPr>
                        <a:lnT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Solution</a:t>
                          </a:r>
                          <a:endParaRPr lang="fr-FR" dirty="0"/>
                        </a:p>
                      </a:txBody>
                      <a:tcPr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0440029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1546" t="-108197" r="-202577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-5.77</a:t>
                          </a:r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-5.51</a:t>
                          </a:r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396266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1546" t="-208197" r="-202577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1.28</a:t>
                          </a:r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2.23</a:t>
                          </a:r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2431501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65"/>
              <p:cNvSpPr/>
              <p:nvPr/>
            </p:nvSpPr>
            <p:spPr>
              <a:xfrm>
                <a:off x="5774859" y="2083497"/>
                <a:ext cx="34496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600" b="0" i="0">
                          <a:latin typeface="Cambria Math" panose="02040503050406030204" pitchFamily="18" charset="0"/>
                        </a:rPr>
                        <m:t>β</m:t>
                      </m:r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4859" y="2083497"/>
                <a:ext cx="344966" cy="338554"/>
              </a:xfrm>
              <a:prstGeom prst="rect">
                <a:avLst/>
              </a:prstGeom>
              <a:blipFill>
                <a:blip r:embed="rId10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Rectangle 66"/>
          <p:cNvSpPr/>
          <p:nvPr/>
        </p:nvSpPr>
        <p:spPr>
          <a:xfrm>
            <a:off x="1713584" y="2164051"/>
            <a:ext cx="291669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/>
              <p:cNvSpPr/>
              <p:nvPr/>
            </p:nvSpPr>
            <p:spPr>
              <a:xfrm>
                <a:off x="1650584" y="2043877"/>
                <a:ext cx="34496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600" b="0" i="0">
                          <a:latin typeface="Cambria Math" panose="02040503050406030204" pitchFamily="18" charset="0"/>
                        </a:rPr>
                        <m:t>β</m:t>
                      </m:r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68" name="Rectangle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0584" y="2043877"/>
                <a:ext cx="344966" cy="338554"/>
              </a:xfrm>
              <a:prstGeom prst="rect">
                <a:avLst/>
              </a:prstGeom>
              <a:blipFill>
                <a:blip r:embed="rId11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Rectangle 68"/>
          <p:cNvSpPr/>
          <p:nvPr/>
        </p:nvSpPr>
        <p:spPr>
          <a:xfrm>
            <a:off x="1725977" y="5089324"/>
            <a:ext cx="291669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ectangle 69"/>
              <p:cNvSpPr/>
              <p:nvPr/>
            </p:nvSpPr>
            <p:spPr>
              <a:xfrm>
                <a:off x="1633866" y="4958658"/>
                <a:ext cx="34496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600" b="0" i="0">
                          <a:latin typeface="Cambria Math" panose="02040503050406030204" pitchFamily="18" charset="0"/>
                        </a:rPr>
                        <m:t>β</m:t>
                      </m:r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3866" y="4958658"/>
                <a:ext cx="344966" cy="338554"/>
              </a:xfrm>
              <a:prstGeom prst="rect">
                <a:avLst/>
              </a:prstGeom>
              <a:blipFill>
                <a:blip r:embed="rId12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Rectangle 71"/>
          <p:cNvSpPr/>
          <p:nvPr/>
        </p:nvSpPr>
        <p:spPr>
          <a:xfrm rot="16200000">
            <a:off x="4842217" y="2073344"/>
            <a:ext cx="767710" cy="18466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fr-FR" sz="600" dirty="0"/>
          </a:p>
        </p:txBody>
      </p:sp>
      <p:sp>
        <p:nvSpPr>
          <p:cNvPr id="73" name="Rectangle 72"/>
          <p:cNvSpPr/>
          <p:nvPr/>
        </p:nvSpPr>
        <p:spPr>
          <a:xfrm rot="16200000">
            <a:off x="4842217" y="5017165"/>
            <a:ext cx="767710" cy="18466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fr-FR" sz="600" dirty="0"/>
          </a:p>
        </p:txBody>
      </p:sp>
      <p:sp>
        <p:nvSpPr>
          <p:cNvPr id="74" name="Rectangle 73"/>
          <p:cNvSpPr/>
          <p:nvPr/>
        </p:nvSpPr>
        <p:spPr>
          <a:xfrm rot="16200000">
            <a:off x="9077193" y="2095262"/>
            <a:ext cx="767710" cy="18466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fr-FR" sz="600" dirty="0"/>
          </a:p>
        </p:txBody>
      </p:sp>
      <p:sp>
        <p:nvSpPr>
          <p:cNvPr id="71" name="Rectangle 70"/>
          <p:cNvSpPr/>
          <p:nvPr/>
        </p:nvSpPr>
        <p:spPr>
          <a:xfrm rot="16200000">
            <a:off x="4745703" y="1998823"/>
            <a:ext cx="9607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/>
              <a:t>déviation</a:t>
            </a:r>
            <a:endParaRPr lang="fr-FR" sz="1600" dirty="0"/>
          </a:p>
        </p:txBody>
      </p:sp>
      <p:sp>
        <p:nvSpPr>
          <p:cNvPr id="75" name="Rectangle 74"/>
          <p:cNvSpPr/>
          <p:nvPr/>
        </p:nvSpPr>
        <p:spPr>
          <a:xfrm rot="16200000">
            <a:off x="8991638" y="2098886"/>
            <a:ext cx="9607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/>
              <a:t>déviation</a:t>
            </a:r>
            <a:endParaRPr lang="fr-FR" sz="1600" dirty="0"/>
          </a:p>
        </p:txBody>
      </p:sp>
      <p:sp>
        <p:nvSpPr>
          <p:cNvPr id="76" name="Rectangle 75"/>
          <p:cNvSpPr/>
          <p:nvPr/>
        </p:nvSpPr>
        <p:spPr>
          <a:xfrm rot="16200000">
            <a:off x="4745703" y="5089514"/>
            <a:ext cx="9607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/>
              <a:t>déviation</a:t>
            </a:r>
            <a:endParaRPr lang="fr-FR" sz="1600" dirty="0"/>
          </a:p>
        </p:txBody>
      </p:sp>
      <p:grpSp>
        <p:nvGrpSpPr>
          <p:cNvPr id="43" name="Groupe 42"/>
          <p:cNvGrpSpPr/>
          <p:nvPr/>
        </p:nvGrpSpPr>
        <p:grpSpPr>
          <a:xfrm>
            <a:off x="1893024" y="560385"/>
            <a:ext cx="3629964" cy="397611"/>
            <a:chOff x="1085455" y="538415"/>
            <a:chExt cx="3629964" cy="397611"/>
          </a:xfrm>
        </p:grpSpPr>
        <p:sp>
          <p:nvSpPr>
            <p:cNvPr id="44" name="Rectangle 43"/>
            <p:cNvSpPr/>
            <p:nvPr/>
          </p:nvSpPr>
          <p:spPr>
            <a:xfrm>
              <a:off x="1259062" y="595568"/>
              <a:ext cx="3393680" cy="30743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/>
            </a:p>
          </p:txBody>
        </p:sp>
        <p:sp>
          <p:nvSpPr>
            <p:cNvPr id="47" name="Ellipse 46"/>
            <p:cNvSpPr/>
            <p:nvPr/>
          </p:nvSpPr>
          <p:spPr>
            <a:xfrm>
              <a:off x="1085455" y="538415"/>
              <a:ext cx="388737" cy="396000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160407" y="566694"/>
              <a:ext cx="35550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3</a:t>
              </a:r>
              <a:r>
                <a:rPr lang="fr-FR" b="1" dirty="0" smtClean="0">
                  <a:solidFill>
                    <a:schemeClr val="bg1"/>
                  </a:solidFill>
                </a:rPr>
                <a:t>. </a:t>
              </a:r>
              <a:r>
                <a:rPr lang="fr-FR" b="1" dirty="0" smtClean="0">
                  <a:solidFill>
                    <a:schemeClr val="bg1"/>
                  </a:solidFill>
                </a:rPr>
                <a:t>Optimisation : cartes thermiques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52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76">
      <a:dk1>
        <a:srgbClr val="000000"/>
      </a:dk1>
      <a:lt1>
        <a:srgbClr val="FFFFFF"/>
      </a:lt1>
      <a:dk2>
        <a:srgbClr val="001E46"/>
      </a:dk2>
      <a:lt2>
        <a:srgbClr val="FFFFFF"/>
      </a:lt2>
      <a:accent1>
        <a:srgbClr val="F00041"/>
      </a:accent1>
      <a:accent2>
        <a:srgbClr val="00AFFF"/>
      </a:accent2>
      <a:accent3>
        <a:srgbClr val="4182CD"/>
      </a:accent3>
      <a:accent4>
        <a:srgbClr val="BD1E79"/>
      </a:accent4>
      <a:accent5>
        <a:srgbClr val="B7267D"/>
      </a:accent5>
      <a:accent6>
        <a:srgbClr val="6366B6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6922</TotalTime>
  <Words>1241</Words>
  <Application>Microsoft Office PowerPoint</Application>
  <PresentationFormat>Grand écran</PresentationFormat>
  <Paragraphs>307</Paragraphs>
  <Slides>19</Slides>
  <Notes>7</Notes>
  <HiddenSlides>6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9" baseType="lpstr">
      <vt:lpstr>ＭＳ Ｐゴシック</vt:lpstr>
      <vt:lpstr>Arial</vt:lpstr>
      <vt:lpstr>Arial Black</vt:lpstr>
      <vt:lpstr>Calibri</vt:lpstr>
      <vt:lpstr>Cambria Math</vt:lpstr>
      <vt:lpstr>Times New Roman</vt:lpstr>
      <vt:lpstr>Vinci Sans Black</vt:lpstr>
      <vt:lpstr>Vinci Sans Light</vt:lpstr>
      <vt:lpstr>Wingdings</vt:lpstr>
      <vt:lpstr>Thème Office</vt:lpstr>
      <vt:lpstr>Prise en compte de la qualité de l’air intérieur dans l’analyse de cycle de vie des bâtiments Modèles d’émission et santé humaine</vt:lpstr>
      <vt:lpstr>Introduction</vt:lpstr>
      <vt:lpstr>Calcul d’impact de la QAI</vt:lpstr>
      <vt:lpstr>Émissions des matériaux</vt:lpstr>
      <vt:lpstr>Présentation PowerPoint</vt:lpstr>
      <vt:lpstr>Méthodologie de calibrage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Conclusions et perspectives</vt:lpstr>
      <vt:lpstr>Des questions ?</vt:lpstr>
      <vt:lpstr>Annexe 1. Comparaison de différentes sources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Lisa Gallay</dc:creator>
  <cp:lastModifiedBy>Rachna BHOONAH</cp:lastModifiedBy>
  <cp:revision>398</cp:revision>
  <dcterms:created xsi:type="dcterms:W3CDTF">2020-01-24T10:53:58Z</dcterms:created>
  <dcterms:modified xsi:type="dcterms:W3CDTF">2022-05-19T22:15:02Z</dcterms:modified>
</cp:coreProperties>
</file>